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sldIdLst>
    <p:sldId id="257" r:id="rId5"/>
    <p:sldId id="5948" r:id="rId6"/>
    <p:sldId id="256" r:id="rId7"/>
    <p:sldId id="283" r:id="rId8"/>
    <p:sldId id="5970" r:id="rId9"/>
    <p:sldId id="5971" r:id="rId10"/>
    <p:sldId id="264" r:id="rId11"/>
    <p:sldId id="5988" r:id="rId12"/>
    <p:sldId id="267" r:id="rId13"/>
    <p:sldId id="5926" r:id="rId14"/>
    <p:sldId id="5939" r:id="rId15"/>
    <p:sldId id="266" r:id="rId16"/>
    <p:sldId id="5950" r:id="rId17"/>
    <p:sldId id="5990" r:id="rId18"/>
    <p:sldId id="5952" r:id="rId19"/>
    <p:sldId id="5955" r:id="rId20"/>
    <p:sldId id="5956" r:id="rId21"/>
    <p:sldId id="5969" r:id="rId22"/>
    <p:sldId id="287" r:id="rId23"/>
    <p:sldId id="5976" r:id="rId24"/>
    <p:sldId id="5975" r:id="rId25"/>
    <p:sldId id="5977" r:id="rId26"/>
    <p:sldId id="5978" r:id="rId27"/>
    <p:sldId id="5993" r:id="rId28"/>
    <p:sldId id="5959" r:id="rId29"/>
    <p:sldId id="5940" r:id="rId30"/>
    <p:sldId id="276" r:id="rId31"/>
    <p:sldId id="5942" r:id="rId32"/>
    <p:sldId id="5960" r:id="rId33"/>
    <p:sldId id="279" r:id="rId34"/>
    <p:sldId id="5962" r:id="rId35"/>
    <p:sldId id="5985" r:id="rId36"/>
    <p:sldId id="286" r:id="rId37"/>
    <p:sldId id="5973" r:id="rId38"/>
    <p:sldId id="5974" r:id="rId39"/>
    <p:sldId id="5963" r:id="rId40"/>
    <p:sldId id="5992" r:id="rId41"/>
    <p:sldId id="5991" r:id="rId42"/>
    <p:sldId id="5986" r:id="rId43"/>
    <p:sldId id="5981" r:id="rId44"/>
    <p:sldId id="5982" r:id="rId45"/>
    <p:sldId id="5984" r:id="rId46"/>
    <p:sldId id="5964" r:id="rId47"/>
    <p:sldId id="282" r:id="rId48"/>
    <p:sldId id="5980" r:id="rId49"/>
    <p:sldId id="5983" r:id="rId50"/>
    <p:sldId id="5989" r:id="rId51"/>
    <p:sldId id="5994" r:id="rId52"/>
    <p:sldId id="5995" r:id="rId53"/>
    <p:sldId id="5987" r:id="rId54"/>
    <p:sldId id="5965" r:id="rId55"/>
    <p:sldId id="5966" r:id="rId56"/>
    <p:sldId id="5967" r:id="rId57"/>
    <p:sldId id="5968" r:id="rId58"/>
    <p:sldId id="273" r:id="rId59"/>
    <p:sldId id="274" r:id="rId60"/>
    <p:sldId id="275" r:id="rId61"/>
    <p:sldId id="5943" r:id="rId6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EAF7"/>
    <a:srgbClr val="FFFEFE"/>
    <a:srgbClr val="121A2D"/>
    <a:srgbClr val="FFFF99"/>
    <a:srgbClr val="C09C69"/>
    <a:srgbClr val="4347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Nicolas Gonzalez I" userId="ec1af3c1-e5d9-4e83-bd9b-5ea13ff83e65" providerId="ADAL" clId="{33EC1003-1C54-41B7-AE2F-0FC732D04677}"/>
    <pc:docChg chg="undo custSel addSld delSld modSld sldOrd">
      <pc:chgData name="Christian Nicolas Gonzalez I" userId="ec1af3c1-e5d9-4e83-bd9b-5ea13ff83e65" providerId="ADAL" clId="{33EC1003-1C54-41B7-AE2F-0FC732D04677}" dt="2026-06-08T13:50:49.165" v="1881" actId="14100"/>
      <pc:docMkLst>
        <pc:docMk/>
      </pc:docMkLst>
      <pc:sldChg chg="modSp mod">
        <pc:chgData name="Christian Nicolas Gonzalez I" userId="ec1af3c1-e5d9-4e83-bd9b-5ea13ff83e65" providerId="ADAL" clId="{33EC1003-1C54-41B7-AE2F-0FC732D04677}" dt="2026-06-04T14:26:23.233" v="1013" actId="20577"/>
        <pc:sldMkLst>
          <pc:docMk/>
          <pc:sldMk cId="3899087323" sldId="264"/>
        </pc:sldMkLst>
        <pc:graphicFrameChg chg="modGraphic">
          <ac:chgData name="Christian Nicolas Gonzalez I" userId="ec1af3c1-e5d9-4e83-bd9b-5ea13ff83e65" providerId="ADAL" clId="{33EC1003-1C54-41B7-AE2F-0FC732D04677}" dt="2026-06-04T14:26:05.468" v="1009" actId="20577"/>
          <ac:graphicFrameMkLst>
            <pc:docMk/>
            <pc:sldMk cId="3899087323" sldId="264"/>
            <ac:graphicFrameMk id="2" creationId="{3B031F90-46B8-B231-C992-DB83234D5ED6}"/>
          </ac:graphicFrameMkLst>
        </pc:graphicFrameChg>
        <pc:graphicFrameChg chg="modGraphic">
          <ac:chgData name="Christian Nicolas Gonzalez I" userId="ec1af3c1-e5d9-4e83-bd9b-5ea13ff83e65" providerId="ADAL" clId="{33EC1003-1C54-41B7-AE2F-0FC732D04677}" dt="2026-06-04T14:26:23.233" v="1013" actId="20577"/>
          <ac:graphicFrameMkLst>
            <pc:docMk/>
            <pc:sldMk cId="3899087323" sldId="264"/>
            <ac:graphicFrameMk id="3" creationId="{FCBD1D3B-54AB-E8DB-C5A5-A9C94A3A2834}"/>
          </ac:graphicFrameMkLst>
        </pc:graphicFrameChg>
      </pc:sldChg>
      <pc:sldChg chg="del ord">
        <pc:chgData name="Christian Nicolas Gonzalez I" userId="ec1af3c1-e5d9-4e83-bd9b-5ea13ff83e65" providerId="ADAL" clId="{33EC1003-1C54-41B7-AE2F-0FC732D04677}" dt="2026-06-03T20:38:47.563" v="11" actId="47"/>
        <pc:sldMkLst>
          <pc:docMk/>
          <pc:sldMk cId="3658067073" sldId="265"/>
        </pc:sldMkLst>
      </pc:sldChg>
      <pc:sldChg chg="modSp mod">
        <pc:chgData name="Christian Nicolas Gonzalez I" userId="ec1af3c1-e5d9-4e83-bd9b-5ea13ff83e65" providerId="ADAL" clId="{33EC1003-1C54-41B7-AE2F-0FC732D04677}" dt="2026-06-08T13:50:49.165" v="1881" actId="14100"/>
        <pc:sldMkLst>
          <pc:docMk/>
          <pc:sldMk cId="0" sldId="266"/>
        </pc:sldMkLst>
        <pc:spChg chg="mod">
          <ac:chgData name="Christian Nicolas Gonzalez I" userId="ec1af3c1-e5d9-4e83-bd9b-5ea13ff83e65" providerId="ADAL" clId="{33EC1003-1C54-41B7-AE2F-0FC732D04677}" dt="2026-06-08T13:50:49.165" v="1881" actId="14100"/>
          <ac:spMkLst>
            <pc:docMk/>
            <pc:sldMk cId="0" sldId="266"/>
            <ac:spMk id="12" creationId="{00000000-0000-0000-0000-000000000000}"/>
          </ac:spMkLst>
        </pc:spChg>
        <pc:spChg chg="mod">
          <ac:chgData name="Christian Nicolas Gonzalez I" userId="ec1af3c1-e5d9-4e83-bd9b-5ea13ff83e65" providerId="ADAL" clId="{33EC1003-1C54-41B7-AE2F-0FC732D04677}" dt="2026-06-04T14:37:55.895" v="1082" actId="368"/>
          <ac:spMkLst>
            <pc:docMk/>
            <pc:sldMk cId="0" sldId="266"/>
            <ac:spMk id="13" creationId="{00000000-0000-0000-0000-000000000000}"/>
          </ac:spMkLst>
        </pc:spChg>
        <pc:spChg chg="mod">
          <ac:chgData name="Christian Nicolas Gonzalez I" userId="ec1af3c1-e5d9-4e83-bd9b-5ea13ff83e65" providerId="ADAL" clId="{33EC1003-1C54-41B7-AE2F-0FC732D04677}" dt="2026-06-05T18:49:51.890" v="1867" actId="790"/>
          <ac:spMkLst>
            <pc:docMk/>
            <pc:sldMk cId="0" sldId="266"/>
            <ac:spMk id="15" creationId="{00000000-0000-0000-0000-000000000000}"/>
          </ac:spMkLst>
        </pc:spChg>
      </pc:sldChg>
      <pc:sldChg chg="modSp mod">
        <pc:chgData name="Christian Nicolas Gonzalez I" userId="ec1af3c1-e5d9-4e83-bd9b-5ea13ff83e65" providerId="ADAL" clId="{33EC1003-1C54-41B7-AE2F-0FC732D04677}" dt="2026-06-04T13:58:16.249" v="329" actId="20577"/>
        <pc:sldMkLst>
          <pc:docMk/>
          <pc:sldMk cId="1301028939" sldId="267"/>
        </pc:sldMkLst>
        <pc:graphicFrameChg chg="modGraphic">
          <ac:chgData name="Christian Nicolas Gonzalez I" userId="ec1af3c1-e5d9-4e83-bd9b-5ea13ff83e65" providerId="ADAL" clId="{33EC1003-1C54-41B7-AE2F-0FC732D04677}" dt="2026-06-04T13:58:04.943" v="311" actId="20577"/>
          <ac:graphicFrameMkLst>
            <pc:docMk/>
            <pc:sldMk cId="1301028939" sldId="267"/>
            <ac:graphicFrameMk id="7" creationId="{24F6D51C-AF9E-A89E-EC1C-620CDE158518}"/>
          </ac:graphicFrameMkLst>
        </pc:graphicFrameChg>
        <pc:graphicFrameChg chg="modGraphic">
          <ac:chgData name="Christian Nicolas Gonzalez I" userId="ec1af3c1-e5d9-4e83-bd9b-5ea13ff83e65" providerId="ADAL" clId="{33EC1003-1C54-41B7-AE2F-0FC732D04677}" dt="2026-06-04T13:58:16.249" v="329" actId="20577"/>
          <ac:graphicFrameMkLst>
            <pc:docMk/>
            <pc:sldMk cId="1301028939" sldId="267"/>
            <ac:graphicFrameMk id="9" creationId="{25B9E855-5FC4-31BD-FB54-4AE8C3672E31}"/>
          </ac:graphicFrameMkLst>
        </pc:graphicFrameChg>
      </pc:sldChg>
      <pc:sldChg chg="modSp modAnim modNotesTx">
        <pc:chgData name="Christian Nicolas Gonzalez I" userId="ec1af3c1-e5d9-4e83-bd9b-5ea13ff83e65" providerId="ADAL" clId="{33EC1003-1C54-41B7-AE2F-0FC732D04677}" dt="2026-06-04T14:25:29.402" v="1007" actId="20577"/>
        <pc:sldMkLst>
          <pc:docMk/>
          <pc:sldMk cId="276945862" sldId="283"/>
        </pc:sldMkLst>
        <pc:spChg chg="mod">
          <ac:chgData name="Christian Nicolas Gonzalez I" userId="ec1af3c1-e5d9-4e83-bd9b-5ea13ff83e65" providerId="ADAL" clId="{33EC1003-1C54-41B7-AE2F-0FC732D04677}" dt="2026-06-04T14:25:26.303" v="1002" actId="20577"/>
          <ac:spMkLst>
            <pc:docMk/>
            <pc:sldMk cId="276945862" sldId="283"/>
            <ac:spMk id="10" creationId="{DEA9FB45-78CE-93C7-905B-66C013EE6FA6}"/>
          </ac:spMkLst>
        </pc:spChg>
      </pc:sldChg>
      <pc:sldChg chg="modSp mod modNotesTx">
        <pc:chgData name="Christian Nicolas Gonzalez I" userId="ec1af3c1-e5d9-4e83-bd9b-5ea13ff83e65" providerId="ADAL" clId="{33EC1003-1C54-41B7-AE2F-0FC732D04677}" dt="2026-06-04T13:55:01.734" v="249" actId="20577"/>
        <pc:sldMkLst>
          <pc:docMk/>
          <pc:sldMk cId="2892530894" sldId="287"/>
        </pc:sldMkLst>
        <pc:graphicFrameChg chg="modGraphic">
          <ac:chgData name="Christian Nicolas Gonzalez I" userId="ec1af3c1-e5d9-4e83-bd9b-5ea13ff83e65" providerId="ADAL" clId="{33EC1003-1C54-41B7-AE2F-0FC732D04677}" dt="2026-06-03T20:31:07.613" v="6" actId="2165"/>
          <ac:graphicFrameMkLst>
            <pc:docMk/>
            <pc:sldMk cId="2892530894" sldId="287"/>
            <ac:graphicFrameMk id="33" creationId="{00000000-0000-0000-0000-000000000000}"/>
          </ac:graphicFrameMkLst>
        </pc:graphicFrameChg>
      </pc:sldChg>
      <pc:sldChg chg="del mod modShow">
        <pc:chgData name="Christian Nicolas Gonzalez I" userId="ec1af3c1-e5d9-4e83-bd9b-5ea13ff83e65" providerId="ADAL" clId="{33EC1003-1C54-41B7-AE2F-0FC732D04677}" dt="2026-06-03T20:32:19.747" v="8" actId="2696"/>
        <pc:sldMkLst>
          <pc:docMk/>
          <pc:sldMk cId="3811978520" sldId="5924"/>
        </pc:sldMkLst>
      </pc:sldChg>
      <pc:sldChg chg="modSp mod">
        <pc:chgData name="Christian Nicolas Gonzalez I" userId="ec1af3c1-e5d9-4e83-bd9b-5ea13ff83e65" providerId="ADAL" clId="{33EC1003-1C54-41B7-AE2F-0FC732D04677}" dt="2026-06-04T13:58:41.767" v="365" actId="20577"/>
        <pc:sldMkLst>
          <pc:docMk/>
          <pc:sldMk cId="334512947" sldId="5926"/>
        </pc:sldMkLst>
        <pc:graphicFrameChg chg="modGraphic">
          <ac:chgData name="Christian Nicolas Gonzalez I" userId="ec1af3c1-e5d9-4e83-bd9b-5ea13ff83e65" providerId="ADAL" clId="{33EC1003-1C54-41B7-AE2F-0FC732D04677}" dt="2026-06-04T13:58:30.483" v="347" actId="20577"/>
          <ac:graphicFrameMkLst>
            <pc:docMk/>
            <pc:sldMk cId="334512947" sldId="5926"/>
            <ac:graphicFrameMk id="7" creationId="{35D60D00-8C56-5BA7-737D-93BBBA29C530}"/>
          </ac:graphicFrameMkLst>
        </pc:graphicFrameChg>
        <pc:graphicFrameChg chg="modGraphic">
          <ac:chgData name="Christian Nicolas Gonzalez I" userId="ec1af3c1-e5d9-4e83-bd9b-5ea13ff83e65" providerId="ADAL" clId="{33EC1003-1C54-41B7-AE2F-0FC732D04677}" dt="2026-06-04T13:58:41.767" v="365" actId="20577"/>
          <ac:graphicFrameMkLst>
            <pc:docMk/>
            <pc:sldMk cId="334512947" sldId="5926"/>
            <ac:graphicFrameMk id="9" creationId="{95CB82B9-B8F5-9B0C-BC83-10A545DE76D0}"/>
          </ac:graphicFrameMkLst>
        </pc:graphicFrameChg>
      </pc:sldChg>
      <pc:sldChg chg="modNotesTx">
        <pc:chgData name="Christian Nicolas Gonzalez I" userId="ec1af3c1-e5d9-4e83-bd9b-5ea13ff83e65" providerId="ADAL" clId="{33EC1003-1C54-41B7-AE2F-0FC732D04677}" dt="2026-06-04T14:07:48.348" v="675" actId="20577"/>
        <pc:sldMkLst>
          <pc:docMk/>
          <pc:sldMk cId="726272296" sldId="5940"/>
        </pc:sldMkLst>
      </pc:sldChg>
      <pc:sldChg chg="addSp modSp mod">
        <pc:chgData name="Christian Nicolas Gonzalez I" userId="ec1af3c1-e5d9-4e83-bd9b-5ea13ff83e65" providerId="ADAL" clId="{33EC1003-1C54-41B7-AE2F-0FC732D04677}" dt="2026-06-04T14:24:55.375" v="989" actId="20577"/>
        <pc:sldMkLst>
          <pc:docMk/>
          <pc:sldMk cId="0" sldId="5948"/>
        </pc:sldMkLst>
        <pc:spChg chg="mod">
          <ac:chgData name="Christian Nicolas Gonzalez I" userId="ec1af3c1-e5d9-4e83-bd9b-5ea13ff83e65" providerId="ADAL" clId="{33EC1003-1C54-41B7-AE2F-0FC732D04677}" dt="2026-06-04T14:23:30.766" v="962" actId="20577"/>
          <ac:spMkLst>
            <pc:docMk/>
            <pc:sldMk cId="0" sldId="5948"/>
            <ac:spMk id="7" creationId="{00000000-0000-0000-0000-000000000000}"/>
          </ac:spMkLst>
        </pc:spChg>
        <pc:spChg chg="mod">
          <ac:chgData name="Christian Nicolas Gonzalez I" userId="ec1af3c1-e5d9-4e83-bd9b-5ea13ff83e65" providerId="ADAL" clId="{33EC1003-1C54-41B7-AE2F-0FC732D04677}" dt="2026-06-04T14:24:17.362" v="966" actId="20577"/>
          <ac:spMkLst>
            <pc:docMk/>
            <pc:sldMk cId="0" sldId="5948"/>
            <ac:spMk id="9" creationId="{00000000-0000-0000-0000-000000000000}"/>
          </ac:spMkLst>
        </pc:spChg>
        <pc:spChg chg="mod">
          <ac:chgData name="Christian Nicolas Gonzalez I" userId="ec1af3c1-e5d9-4e83-bd9b-5ea13ff83e65" providerId="ADAL" clId="{33EC1003-1C54-41B7-AE2F-0FC732D04677}" dt="2026-06-04T14:24:06.925" v="963" actId="20577"/>
          <ac:spMkLst>
            <pc:docMk/>
            <pc:sldMk cId="0" sldId="5948"/>
            <ac:spMk id="10" creationId="{00000000-0000-0000-0000-000000000000}"/>
          </ac:spMkLst>
        </pc:spChg>
        <pc:spChg chg="mod">
          <ac:chgData name="Christian Nicolas Gonzalez I" userId="ec1af3c1-e5d9-4e83-bd9b-5ea13ff83e65" providerId="ADAL" clId="{33EC1003-1C54-41B7-AE2F-0FC732D04677}" dt="2026-06-04T14:24:30.445" v="971" actId="1076"/>
          <ac:spMkLst>
            <pc:docMk/>
            <pc:sldMk cId="0" sldId="5948"/>
            <ac:spMk id="12" creationId="{00000000-0000-0000-0000-000000000000}"/>
          </ac:spMkLst>
        </pc:spChg>
        <pc:spChg chg="mod">
          <ac:chgData name="Christian Nicolas Gonzalez I" userId="ec1af3c1-e5d9-4e83-bd9b-5ea13ff83e65" providerId="ADAL" clId="{33EC1003-1C54-41B7-AE2F-0FC732D04677}" dt="2026-06-04T14:24:55.375" v="989" actId="20577"/>
          <ac:spMkLst>
            <pc:docMk/>
            <pc:sldMk cId="0" sldId="5948"/>
            <ac:spMk id="13" creationId="{00000000-0000-0000-0000-000000000000}"/>
          </ac:spMkLst>
        </pc:spChg>
      </pc:sldChg>
      <pc:sldChg chg="modSp mod">
        <pc:chgData name="Christian Nicolas Gonzalez I" userId="ec1af3c1-e5d9-4e83-bd9b-5ea13ff83e65" providerId="ADAL" clId="{33EC1003-1C54-41B7-AE2F-0FC732D04677}" dt="2026-06-05T17:52:02.314" v="1765" actId="113"/>
        <pc:sldMkLst>
          <pc:docMk/>
          <pc:sldMk cId="0" sldId="5950"/>
        </pc:sldMkLst>
        <pc:spChg chg="mod">
          <ac:chgData name="Christian Nicolas Gonzalez I" userId="ec1af3c1-e5d9-4e83-bd9b-5ea13ff83e65" providerId="ADAL" clId="{33EC1003-1C54-41B7-AE2F-0FC732D04677}" dt="2026-06-05T17:46:52.722" v="1702" actId="113"/>
          <ac:spMkLst>
            <pc:docMk/>
            <pc:sldMk cId="0" sldId="5950"/>
            <ac:spMk id="5" creationId="{00000000-0000-0000-0000-000000000000}"/>
          </ac:spMkLst>
        </pc:spChg>
        <pc:spChg chg="mod">
          <ac:chgData name="Christian Nicolas Gonzalez I" userId="ec1af3c1-e5d9-4e83-bd9b-5ea13ff83e65" providerId="ADAL" clId="{33EC1003-1C54-41B7-AE2F-0FC732D04677}" dt="2026-06-05T17:52:02.314" v="1765" actId="113"/>
          <ac:spMkLst>
            <pc:docMk/>
            <pc:sldMk cId="0" sldId="5950"/>
            <ac:spMk id="6" creationId="{00000000-0000-0000-0000-000000000000}"/>
          </ac:spMkLst>
        </pc:spChg>
        <pc:spChg chg="mod">
          <ac:chgData name="Christian Nicolas Gonzalez I" userId="ec1af3c1-e5d9-4e83-bd9b-5ea13ff83e65" providerId="ADAL" clId="{33EC1003-1C54-41B7-AE2F-0FC732D04677}" dt="2026-06-05T17:51:43.394" v="1762" actId="790"/>
          <ac:spMkLst>
            <pc:docMk/>
            <pc:sldMk cId="0" sldId="5950"/>
            <ac:spMk id="8" creationId="{00000000-0000-0000-0000-000000000000}"/>
          </ac:spMkLst>
        </pc:spChg>
        <pc:spChg chg="mod">
          <ac:chgData name="Christian Nicolas Gonzalez I" userId="ec1af3c1-e5d9-4e83-bd9b-5ea13ff83e65" providerId="ADAL" clId="{33EC1003-1C54-41B7-AE2F-0FC732D04677}" dt="2026-06-05T17:51:56.184" v="1764" actId="113"/>
          <ac:spMkLst>
            <pc:docMk/>
            <pc:sldMk cId="0" sldId="5950"/>
            <ac:spMk id="9" creationId="{00000000-0000-0000-0000-000000000000}"/>
          </ac:spMkLst>
        </pc:spChg>
      </pc:sldChg>
      <pc:sldChg chg="modSp mod">
        <pc:chgData name="Christian Nicolas Gonzalez I" userId="ec1af3c1-e5d9-4e83-bd9b-5ea13ff83e65" providerId="ADAL" clId="{33EC1003-1C54-41B7-AE2F-0FC732D04677}" dt="2026-06-04T13:35:01.578" v="110" actId="20577"/>
        <pc:sldMkLst>
          <pc:docMk/>
          <pc:sldMk cId="0" sldId="5951"/>
        </pc:sldMkLst>
      </pc:sldChg>
      <pc:sldChg chg="addSp delSp modSp mod modNotesTx">
        <pc:chgData name="Christian Nicolas Gonzalez I" userId="ec1af3c1-e5d9-4e83-bd9b-5ea13ff83e65" providerId="ADAL" clId="{33EC1003-1C54-41B7-AE2F-0FC732D04677}" dt="2026-06-05T18:53:20.807" v="1871" actId="790"/>
        <pc:sldMkLst>
          <pc:docMk/>
          <pc:sldMk cId="0" sldId="5952"/>
        </pc:sldMkLst>
        <pc:spChg chg="mod">
          <ac:chgData name="Christian Nicolas Gonzalez I" userId="ec1af3c1-e5d9-4e83-bd9b-5ea13ff83e65" providerId="ADAL" clId="{33EC1003-1C54-41B7-AE2F-0FC732D04677}" dt="2026-06-05T18:53:20.807" v="1871" actId="790"/>
          <ac:spMkLst>
            <pc:docMk/>
            <pc:sldMk cId="0" sldId="5952"/>
            <ac:spMk id="2" creationId="{00000000-0000-0000-0000-000000000000}"/>
          </ac:spMkLst>
        </pc:spChg>
        <pc:spChg chg="add mod">
          <ac:chgData name="Christian Nicolas Gonzalez I" userId="ec1af3c1-e5d9-4e83-bd9b-5ea13ff83e65" providerId="ADAL" clId="{33EC1003-1C54-41B7-AE2F-0FC732D04677}" dt="2026-06-05T17:49:09.529" v="1723" actId="14100"/>
          <ac:spMkLst>
            <pc:docMk/>
            <pc:sldMk cId="0" sldId="5952"/>
            <ac:spMk id="3" creationId="{367950F2-500C-FB2C-A0CE-2D971D6D0CBC}"/>
          </ac:spMkLst>
        </pc:spChg>
        <pc:spChg chg="mod">
          <ac:chgData name="Christian Nicolas Gonzalez I" userId="ec1af3c1-e5d9-4e83-bd9b-5ea13ff83e65" providerId="ADAL" clId="{33EC1003-1C54-41B7-AE2F-0FC732D04677}" dt="2026-06-04T14:42:41.762" v="1141" actId="14100"/>
          <ac:spMkLst>
            <pc:docMk/>
            <pc:sldMk cId="0" sldId="5952"/>
            <ac:spMk id="5" creationId="{00000000-0000-0000-0000-000000000000}"/>
          </ac:spMkLst>
        </pc:spChg>
        <pc:spChg chg="mod">
          <ac:chgData name="Christian Nicolas Gonzalez I" userId="ec1af3c1-e5d9-4e83-bd9b-5ea13ff83e65" providerId="ADAL" clId="{33EC1003-1C54-41B7-AE2F-0FC732D04677}" dt="2026-06-05T17:50:52.985" v="1751" actId="113"/>
          <ac:spMkLst>
            <pc:docMk/>
            <pc:sldMk cId="0" sldId="5952"/>
            <ac:spMk id="6" creationId="{00000000-0000-0000-0000-000000000000}"/>
          </ac:spMkLst>
        </pc:spChg>
        <pc:spChg chg="mod">
          <ac:chgData name="Christian Nicolas Gonzalez I" userId="ec1af3c1-e5d9-4e83-bd9b-5ea13ff83e65" providerId="ADAL" clId="{33EC1003-1C54-41B7-AE2F-0FC732D04677}" dt="2026-06-04T14:46:36.077" v="1183" actId="20577"/>
          <ac:spMkLst>
            <pc:docMk/>
            <pc:sldMk cId="0" sldId="5952"/>
            <ac:spMk id="7" creationId="{00000000-0000-0000-0000-000000000000}"/>
          </ac:spMkLst>
        </pc:spChg>
        <pc:spChg chg="mod">
          <ac:chgData name="Christian Nicolas Gonzalez I" userId="ec1af3c1-e5d9-4e83-bd9b-5ea13ff83e65" providerId="ADAL" clId="{33EC1003-1C54-41B7-AE2F-0FC732D04677}" dt="2026-06-04T14:42:45.231" v="1142" actId="14100"/>
          <ac:spMkLst>
            <pc:docMk/>
            <pc:sldMk cId="0" sldId="5952"/>
            <ac:spMk id="8" creationId="{00000000-0000-0000-0000-000000000000}"/>
          </ac:spMkLst>
        </pc:spChg>
        <pc:spChg chg="mod">
          <ac:chgData name="Christian Nicolas Gonzalez I" userId="ec1af3c1-e5d9-4e83-bd9b-5ea13ff83e65" providerId="ADAL" clId="{33EC1003-1C54-41B7-AE2F-0FC732D04677}" dt="2026-06-05T17:51:08.474" v="1756" actId="1076"/>
          <ac:spMkLst>
            <pc:docMk/>
            <pc:sldMk cId="0" sldId="5952"/>
            <ac:spMk id="9" creationId="{00000000-0000-0000-0000-000000000000}"/>
          </ac:spMkLst>
        </pc:spChg>
        <pc:spChg chg="mod">
          <ac:chgData name="Christian Nicolas Gonzalez I" userId="ec1af3c1-e5d9-4e83-bd9b-5ea13ff83e65" providerId="ADAL" clId="{33EC1003-1C54-41B7-AE2F-0FC732D04677}" dt="2026-06-05T17:50:36.981" v="1749" actId="207"/>
          <ac:spMkLst>
            <pc:docMk/>
            <pc:sldMk cId="0" sldId="5952"/>
            <ac:spMk id="11" creationId="{00000000-0000-0000-0000-000000000000}"/>
          </ac:spMkLst>
        </pc:spChg>
        <pc:spChg chg="mod">
          <ac:chgData name="Christian Nicolas Gonzalez I" userId="ec1af3c1-e5d9-4e83-bd9b-5ea13ff83e65" providerId="ADAL" clId="{33EC1003-1C54-41B7-AE2F-0FC732D04677}" dt="2026-06-05T17:51:25.167" v="1761" actId="207"/>
          <ac:spMkLst>
            <pc:docMk/>
            <pc:sldMk cId="0" sldId="5952"/>
            <ac:spMk id="12" creationId="{00000000-0000-0000-0000-000000000000}"/>
          </ac:spMkLst>
        </pc:spChg>
        <pc:spChg chg="mod">
          <ac:chgData name="Christian Nicolas Gonzalez I" userId="ec1af3c1-e5d9-4e83-bd9b-5ea13ff83e65" providerId="ADAL" clId="{33EC1003-1C54-41B7-AE2F-0FC732D04677}" dt="2026-06-05T17:22:01.227" v="1669" actId="242"/>
          <ac:spMkLst>
            <pc:docMk/>
            <pc:sldMk cId="0" sldId="5952"/>
            <ac:spMk id="14" creationId="{00000000-0000-0000-0000-000000000000}"/>
          </ac:spMkLst>
        </pc:spChg>
        <pc:spChg chg="add mod">
          <ac:chgData name="Christian Nicolas Gonzalez I" userId="ec1af3c1-e5d9-4e83-bd9b-5ea13ff83e65" providerId="ADAL" clId="{33EC1003-1C54-41B7-AE2F-0FC732D04677}" dt="2026-06-05T17:55:31.393" v="1840" actId="27636"/>
          <ac:spMkLst>
            <pc:docMk/>
            <pc:sldMk cId="0" sldId="5952"/>
            <ac:spMk id="16" creationId="{F2A433AF-2F0D-01EA-2B9E-AA8798F2C294}"/>
          </ac:spMkLst>
        </pc:spChg>
        <pc:spChg chg="add mod">
          <ac:chgData name="Christian Nicolas Gonzalez I" userId="ec1af3c1-e5d9-4e83-bd9b-5ea13ff83e65" providerId="ADAL" clId="{33EC1003-1C54-41B7-AE2F-0FC732D04677}" dt="2026-06-05T17:49:01.685" v="1722" actId="1076"/>
          <ac:spMkLst>
            <pc:docMk/>
            <pc:sldMk cId="0" sldId="5952"/>
            <ac:spMk id="17" creationId="{8C37EE8A-74E5-61B9-8A0B-DE1A028CDEEE}"/>
          </ac:spMkLst>
        </pc:spChg>
        <pc:spChg chg="add mod">
          <ac:chgData name="Christian Nicolas Gonzalez I" userId="ec1af3c1-e5d9-4e83-bd9b-5ea13ff83e65" providerId="ADAL" clId="{33EC1003-1C54-41B7-AE2F-0FC732D04677}" dt="2026-06-05T18:50:17.649" v="1868" actId="1076"/>
          <ac:spMkLst>
            <pc:docMk/>
            <pc:sldMk cId="0" sldId="5952"/>
            <ac:spMk id="18" creationId="{7C3E80A0-A5FC-0D9D-3979-CB80C348513B}"/>
          </ac:spMkLst>
        </pc:spChg>
      </pc:sldChg>
      <pc:sldChg chg="modSp mod ord">
        <pc:chgData name="Christian Nicolas Gonzalez I" userId="ec1af3c1-e5d9-4e83-bd9b-5ea13ff83e65" providerId="ADAL" clId="{33EC1003-1C54-41B7-AE2F-0FC732D04677}" dt="2026-06-04T14:30:59.947" v="1051" actId="20577"/>
        <pc:sldMkLst>
          <pc:docMk/>
          <pc:sldMk cId="0" sldId="5955"/>
        </pc:sldMkLst>
        <pc:spChg chg="mod">
          <ac:chgData name="Christian Nicolas Gonzalez I" userId="ec1af3c1-e5d9-4e83-bd9b-5ea13ff83e65" providerId="ADAL" clId="{33EC1003-1C54-41B7-AE2F-0FC732D04677}" dt="2026-06-04T14:30:59.947" v="1051" actId="20577"/>
          <ac:spMkLst>
            <pc:docMk/>
            <pc:sldMk cId="0" sldId="5955"/>
            <ac:spMk id="2" creationId="{00000000-0000-0000-0000-000000000000}"/>
          </ac:spMkLst>
        </pc:spChg>
      </pc:sldChg>
      <pc:sldChg chg="modSp mod ord modNotesTx">
        <pc:chgData name="Christian Nicolas Gonzalez I" userId="ec1af3c1-e5d9-4e83-bd9b-5ea13ff83e65" providerId="ADAL" clId="{33EC1003-1C54-41B7-AE2F-0FC732D04677}" dt="2026-06-04T14:31:03.384" v="1053" actId="20577"/>
        <pc:sldMkLst>
          <pc:docMk/>
          <pc:sldMk cId="0" sldId="5956"/>
        </pc:sldMkLst>
        <pc:spChg chg="mod">
          <ac:chgData name="Christian Nicolas Gonzalez I" userId="ec1af3c1-e5d9-4e83-bd9b-5ea13ff83e65" providerId="ADAL" clId="{33EC1003-1C54-41B7-AE2F-0FC732D04677}" dt="2026-06-04T14:31:03.384" v="1053" actId="20577"/>
          <ac:spMkLst>
            <pc:docMk/>
            <pc:sldMk cId="0" sldId="5956"/>
            <ac:spMk id="2" creationId="{00000000-0000-0000-0000-000000000000}"/>
          </ac:spMkLst>
        </pc:spChg>
      </pc:sldChg>
      <pc:sldChg chg="del modNotesTx">
        <pc:chgData name="Christian Nicolas Gonzalez I" userId="ec1af3c1-e5d9-4e83-bd9b-5ea13ff83e65" providerId="ADAL" clId="{33EC1003-1C54-41B7-AE2F-0FC732D04677}" dt="2026-06-05T18:52:22.208" v="1870" actId="47"/>
        <pc:sldMkLst>
          <pc:docMk/>
          <pc:sldMk cId="0" sldId="5957"/>
        </pc:sldMkLst>
      </pc:sldChg>
      <pc:sldChg chg="addSp delSp modSp mod modNotesTx">
        <pc:chgData name="Christian Nicolas Gonzalez I" userId="ec1af3c1-e5d9-4e83-bd9b-5ea13ff83e65" providerId="ADAL" clId="{33EC1003-1C54-41B7-AE2F-0FC732D04677}" dt="2026-06-05T18:28:36.727" v="1866" actId="14100"/>
        <pc:sldMkLst>
          <pc:docMk/>
          <pc:sldMk cId="3519150068" sldId="5969"/>
        </pc:sldMkLst>
        <pc:spChg chg="mod">
          <ac:chgData name="Christian Nicolas Gonzalez I" userId="ec1af3c1-e5d9-4e83-bd9b-5ea13ff83e65" providerId="ADAL" clId="{33EC1003-1C54-41B7-AE2F-0FC732D04677}" dt="2026-06-05T18:28:36.727" v="1866" actId="14100"/>
          <ac:spMkLst>
            <pc:docMk/>
            <pc:sldMk cId="3519150068" sldId="5969"/>
            <ac:spMk id="5" creationId="{00000000-0000-0000-0000-000000000000}"/>
          </ac:spMkLst>
        </pc:spChg>
        <pc:spChg chg="mod">
          <ac:chgData name="Christian Nicolas Gonzalez I" userId="ec1af3c1-e5d9-4e83-bd9b-5ea13ff83e65" providerId="ADAL" clId="{33EC1003-1C54-41B7-AE2F-0FC732D04677}" dt="2026-06-04T13:32:49.750" v="45" actId="27636"/>
          <ac:spMkLst>
            <pc:docMk/>
            <pc:sldMk cId="3519150068" sldId="5969"/>
            <ac:spMk id="10" creationId="{00000000-0000-0000-0000-000000000000}"/>
          </ac:spMkLst>
        </pc:spChg>
      </pc:sldChg>
      <pc:sldChg chg="modSp mod ord modNotesTx">
        <pc:chgData name="Christian Nicolas Gonzalez I" userId="ec1af3c1-e5d9-4e83-bd9b-5ea13ff83e65" providerId="ADAL" clId="{33EC1003-1C54-41B7-AE2F-0FC732D04677}" dt="2026-06-04T14:31:13.914" v="1057" actId="20577"/>
        <pc:sldMkLst>
          <pc:docMk/>
          <pc:sldMk cId="988946980" sldId="5975"/>
        </pc:sldMkLst>
        <pc:spChg chg="mod">
          <ac:chgData name="Christian Nicolas Gonzalez I" userId="ec1af3c1-e5d9-4e83-bd9b-5ea13ff83e65" providerId="ADAL" clId="{33EC1003-1C54-41B7-AE2F-0FC732D04677}" dt="2026-06-04T14:31:13.914" v="1057" actId="20577"/>
          <ac:spMkLst>
            <pc:docMk/>
            <pc:sldMk cId="988946980" sldId="5975"/>
            <ac:spMk id="2" creationId="{0A0DE9D8-98D6-708B-6751-32468A6D07F9}"/>
          </ac:spMkLst>
        </pc:spChg>
      </pc:sldChg>
      <pc:sldChg chg="modSp mod ord">
        <pc:chgData name="Christian Nicolas Gonzalez I" userId="ec1af3c1-e5d9-4e83-bd9b-5ea13ff83e65" providerId="ADAL" clId="{33EC1003-1C54-41B7-AE2F-0FC732D04677}" dt="2026-06-04T14:31:09.837" v="1055" actId="20577"/>
        <pc:sldMkLst>
          <pc:docMk/>
          <pc:sldMk cId="1231271086" sldId="5976"/>
        </pc:sldMkLst>
        <pc:spChg chg="mod">
          <ac:chgData name="Christian Nicolas Gonzalez I" userId="ec1af3c1-e5d9-4e83-bd9b-5ea13ff83e65" providerId="ADAL" clId="{33EC1003-1C54-41B7-AE2F-0FC732D04677}" dt="2026-06-04T14:31:09.837" v="1055" actId="20577"/>
          <ac:spMkLst>
            <pc:docMk/>
            <pc:sldMk cId="1231271086" sldId="5976"/>
            <ac:spMk id="2" creationId="{07AA850B-66EE-CB4C-93DD-24318787DE89}"/>
          </ac:spMkLst>
        </pc:spChg>
      </pc:sldChg>
      <pc:sldChg chg="modSp mod ord">
        <pc:chgData name="Christian Nicolas Gonzalez I" userId="ec1af3c1-e5d9-4e83-bd9b-5ea13ff83e65" providerId="ADAL" clId="{33EC1003-1C54-41B7-AE2F-0FC732D04677}" dt="2026-06-04T14:31:18.074" v="1061" actId="20577"/>
        <pc:sldMkLst>
          <pc:docMk/>
          <pc:sldMk cId="3175695988" sldId="5977"/>
        </pc:sldMkLst>
        <pc:spChg chg="mod">
          <ac:chgData name="Christian Nicolas Gonzalez I" userId="ec1af3c1-e5d9-4e83-bd9b-5ea13ff83e65" providerId="ADAL" clId="{33EC1003-1C54-41B7-AE2F-0FC732D04677}" dt="2026-06-04T14:31:18.074" v="1061" actId="20577"/>
          <ac:spMkLst>
            <pc:docMk/>
            <pc:sldMk cId="3175695988" sldId="5977"/>
            <ac:spMk id="2" creationId="{6DC46376-C363-855F-0920-3EBE275416A7}"/>
          </ac:spMkLst>
        </pc:spChg>
      </pc:sldChg>
      <pc:sldChg chg="modSp mod ord">
        <pc:chgData name="Christian Nicolas Gonzalez I" userId="ec1af3c1-e5d9-4e83-bd9b-5ea13ff83e65" providerId="ADAL" clId="{33EC1003-1C54-41B7-AE2F-0FC732D04677}" dt="2026-06-04T14:31:22.467" v="1063" actId="20577"/>
        <pc:sldMkLst>
          <pc:docMk/>
          <pc:sldMk cId="915171667" sldId="5978"/>
        </pc:sldMkLst>
        <pc:spChg chg="mod">
          <ac:chgData name="Christian Nicolas Gonzalez I" userId="ec1af3c1-e5d9-4e83-bd9b-5ea13ff83e65" providerId="ADAL" clId="{33EC1003-1C54-41B7-AE2F-0FC732D04677}" dt="2026-06-04T14:31:22.467" v="1063" actId="20577"/>
          <ac:spMkLst>
            <pc:docMk/>
            <pc:sldMk cId="915171667" sldId="5978"/>
            <ac:spMk id="2" creationId="{755FB13B-0E5F-7878-0295-5193F4493FC3}"/>
          </ac:spMkLst>
        </pc:spChg>
      </pc:sldChg>
      <pc:sldChg chg="addSp delSp modSp new mod">
        <pc:chgData name="Christian Nicolas Gonzalez I" userId="ec1af3c1-e5d9-4e83-bd9b-5ea13ff83e65" providerId="ADAL" clId="{33EC1003-1C54-41B7-AE2F-0FC732D04677}" dt="2026-06-05T17:55:46.512" v="1841" actId="20577"/>
        <pc:sldMkLst>
          <pc:docMk/>
          <pc:sldMk cId="3028325819" sldId="5988"/>
        </pc:sldMkLst>
        <pc:spChg chg="add mod">
          <ac:chgData name="Christian Nicolas Gonzalez I" userId="ec1af3c1-e5d9-4e83-bd9b-5ea13ff83e65" providerId="ADAL" clId="{33EC1003-1C54-41B7-AE2F-0FC732D04677}" dt="2026-06-04T14:29:42.925" v="1030" actId="20577"/>
          <ac:spMkLst>
            <pc:docMk/>
            <pc:sldMk cId="3028325819" sldId="5988"/>
            <ac:spMk id="9" creationId="{5CDC4912-5551-9845-881D-FC31341E75F5}"/>
          </ac:spMkLst>
        </pc:spChg>
        <pc:spChg chg="add mod">
          <ac:chgData name="Christian Nicolas Gonzalez I" userId="ec1af3c1-e5d9-4e83-bd9b-5ea13ff83e65" providerId="ADAL" clId="{33EC1003-1C54-41B7-AE2F-0FC732D04677}" dt="2026-06-05T17:55:46.512" v="1841" actId="20577"/>
          <ac:spMkLst>
            <pc:docMk/>
            <pc:sldMk cId="3028325819" sldId="5988"/>
            <ac:spMk id="10" creationId="{9C37C7B1-6061-8867-0077-C3FFA65BFBE4}"/>
          </ac:spMkLst>
        </pc:spChg>
      </pc:sldChg>
      <pc:sldChg chg="modSp new mod">
        <pc:chgData name="Christian Nicolas Gonzalez I" userId="ec1af3c1-e5d9-4e83-bd9b-5ea13ff83e65" providerId="ADAL" clId="{33EC1003-1C54-41B7-AE2F-0FC732D04677}" dt="2026-06-04T14:12:43.459" v="710" actId="20577"/>
        <pc:sldMkLst>
          <pc:docMk/>
          <pc:sldMk cId="2507975384" sldId="5989"/>
        </pc:sldMkLst>
      </pc:sldChg>
      <pc:sldChg chg="addSp delSp modSp add mod">
        <pc:chgData name="Christian Nicolas Gonzalez I" userId="ec1af3c1-e5d9-4e83-bd9b-5ea13ff83e65" providerId="ADAL" clId="{33EC1003-1C54-41B7-AE2F-0FC732D04677}" dt="2026-06-05T17:56:06.253" v="1842" actId="14100"/>
        <pc:sldMkLst>
          <pc:docMk/>
          <pc:sldMk cId="2633212457" sldId="5990"/>
        </pc:sldMkLst>
        <pc:spChg chg="mod">
          <ac:chgData name="Christian Nicolas Gonzalez I" userId="ec1af3c1-e5d9-4e83-bd9b-5ea13ff83e65" providerId="ADAL" clId="{33EC1003-1C54-41B7-AE2F-0FC732D04677}" dt="2026-06-05T17:20:44.563" v="1657" actId="1076"/>
          <ac:spMkLst>
            <pc:docMk/>
            <pc:sldMk cId="2633212457" sldId="5990"/>
            <ac:spMk id="3" creationId="{FEC79FF1-D475-BA20-FFE8-E98E8F77F77C}"/>
          </ac:spMkLst>
        </pc:spChg>
        <pc:spChg chg="mod">
          <ac:chgData name="Christian Nicolas Gonzalez I" userId="ec1af3c1-e5d9-4e83-bd9b-5ea13ff83e65" providerId="ADAL" clId="{33EC1003-1C54-41B7-AE2F-0FC732D04677}" dt="2026-06-05T14:55:08.564" v="1572" actId="1076"/>
          <ac:spMkLst>
            <pc:docMk/>
            <pc:sldMk cId="2633212457" sldId="5990"/>
            <ac:spMk id="5" creationId="{B7CC5EC3-03A7-0326-B543-49FE639A3832}"/>
          </ac:spMkLst>
        </pc:spChg>
        <pc:spChg chg="mod">
          <ac:chgData name="Christian Nicolas Gonzalez I" userId="ec1af3c1-e5d9-4e83-bd9b-5ea13ff83e65" providerId="ADAL" clId="{33EC1003-1C54-41B7-AE2F-0FC732D04677}" dt="2026-06-05T17:15:01.977" v="1593" actId="113"/>
          <ac:spMkLst>
            <pc:docMk/>
            <pc:sldMk cId="2633212457" sldId="5990"/>
            <ac:spMk id="6" creationId="{2CC1FA62-2FE9-47CE-6966-1570673EAD0C}"/>
          </ac:spMkLst>
        </pc:spChg>
        <pc:spChg chg="mod">
          <ac:chgData name="Christian Nicolas Gonzalez I" userId="ec1af3c1-e5d9-4e83-bd9b-5ea13ff83e65" providerId="ADAL" clId="{33EC1003-1C54-41B7-AE2F-0FC732D04677}" dt="2026-06-05T14:56:43.731" v="1577" actId="27636"/>
          <ac:spMkLst>
            <pc:docMk/>
            <pc:sldMk cId="2633212457" sldId="5990"/>
            <ac:spMk id="7" creationId="{311AC1CC-D9E1-6607-AE44-F60556AB1574}"/>
          </ac:spMkLst>
        </pc:spChg>
        <pc:spChg chg="mod">
          <ac:chgData name="Christian Nicolas Gonzalez I" userId="ec1af3c1-e5d9-4e83-bd9b-5ea13ff83e65" providerId="ADAL" clId="{33EC1003-1C54-41B7-AE2F-0FC732D04677}" dt="2026-06-05T14:49:34.049" v="1189" actId="14100"/>
          <ac:spMkLst>
            <pc:docMk/>
            <pc:sldMk cId="2633212457" sldId="5990"/>
            <ac:spMk id="8" creationId="{1F00B357-1267-BBF0-E231-573EA47AC6A4}"/>
          </ac:spMkLst>
        </pc:spChg>
        <pc:spChg chg="mod">
          <ac:chgData name="Christian Nicolas Gonzalez I" userId="ec1af3c1-e5d9-4e83-bd9b-5ea13ff83e65" providerId="ADAL" clId="{33EC1003-1C54-41B7-AE2F-0FC732D04677}" dt="2026-06-05T17:53:29.679" v="1766" actId="790"/>
          <ac:spMkLst>
            <pc:docMk/>
            <pc:sldMk cId="2633212457" sldId="5990"/>
            <ac:spMk id="9" creationId="{0810D6BA-A6C9-EC5D-F140-BD347E6FCCC8}"/>
          </ac:spMkLst>
        </pc:spChg>
        <pc:spChg chg="mod">
          <ac:chgData name="Christian Nicolas Gonzalez I" userId="ec1af3c1-e5d9-4e83-bd9b-5ea13ff83e65" providerId="ADAL" clId="{33EC1003-1C54-41B7-AE2F-0FC732D04677}" dt="2026-06-05T14:49:36.567" v="1190" actId="14100"/>
          <ac:spMkLst>
            <pc:docMk/>
            <pc:sldMk cId="2633212457" sldId="5990"/>
            <ac:spMk id="11" creationId="{5B38C101-E0DE-B312-4732-54516E8A6621}"/>
          </ac:spMkLst>
        </pc:spChg>
        <pc:spChg chg="mod">
          <ac:chgData name="Christian Nicolas Gonzalez I" userId="ec1af3c1-e5d9-4e83-bd9b-5ea13ff83e65" providerId="ADAL" clId="{33EC1003-1C54-41B7-AE2F-0FC732D04677}" dt="2026-06-05T17:16:40.144" v="1609" actId="14100"/>
          <ac:spMkLst>
            <pc:docMk/>
            <pc:sldMk cId="2633212457" sldId="5990"/>
            <ac:spMk id="12" creationId="{407ECA44-81F0-B0EF-EE55-59C8909E8F5C}"/>
          </ac:spMkLst>
        </pc:spChg>
        <pc:spChg chg="mod">
          <ac:chgData name="Christian Nicolas Gonzalez I" userId="ec1af3c1-e5d9-4e83-bd9b-5ea13ff83e65" providerId="ADAL" clId="{33EC1003-1C54-41B7-AE2F-0FC732D04677}" dt="2026-06-05T17:17:07.283" v="1612" actId="14100"/>
          <ac:spMkLst>
            <pc:docMk/>
            <pc:sldMk cId="2633212457" sldId="5990"/>
            <ac:spMk id="16" creationId="{BD0B2C64-1883-D9D9-2FE5-5D9680099EA2}"/>
          </ac:spMkLst>
        </pc:spChg>
        <pc:spChg chg="add mod">
          <ac:chgData name="Christian Nicolas Gonzalez I" userId="ec1af3c1-e5d9-4e83-bd9b-5ea13ff83e65" providerId="ADAL" clId="{33EC1003-1C54-41B7-AE2F-0FC732D04677}" dt="2026-06-05T17:56:06.253" v="1842" actId="14100"/>
          <ac:spMkLst>
            <pc:docMk/>
            <pc:sldMk cId="2633212457" sldId="5990"/>
            <ac:spMk id="18" creationId="{91C406AD-6D2B-8583-D1F4-20B5C6E4A108}"/>
          </ac:spMkLst>
        </pc:spChg>
        <pc:spChg chg="add mod">
          <ac:chgData name="Christian Nicolas Gonzalez I" userId="ec1af3c1-e5d9-4e83-bd9b-5ea13ff83e65" providerId="ADAL" clId="{33EC1003-1C54-41B7-AE2F-0FC732D04677}" dt="2026-06-05T15:00:11.174" v="1586" actId="20577"/>
          <ac:spMkLst>
            <pc:docMk/>
            <pc:sldMk cId="2633212457" sldId="5990"/>
            <ac:spMk id="19" creationId="{2BF8863A-3DE5-1A5F-43B5-542CBC2D6266}"/>
          </ac:spMkLst>
        </pc:spChg>
        <pc:spChg chg="add mod">
          <ac:chgData name="Christian Nicolas Gonzalez I" userId="ec1af3c1-e5d9-4e83-bd9b-5ea13ff83e65" providerId="ADAL" clId="{33EC1003-1C54-41B7-AE2F-0FC732D04677}" dt="2026-06-05T17:19:00.642" v="1635" actId="20577"/>
          <ac:spMkLst>
            <pc:docMk/>
            <pc:sldMk cId="2633212457" sldId="5990"/>
            <ac:spMk id="21" creationId="{07D6E035-8D9D-1707-582A-7D14BF2F5515}"/>
          </ac:spMkLst>
        </pc:spChg>
        <pc:spChg chg="add mod">
          <ac:chgData name="Christian Nicolas Gonzalez I" userId="ec1af3c1-e5d9-4e83-bd9b-5ea13ff83e65" providerId="ADAL" clId="{33EC1003-1C54-41B7-AE2F-0FC732D04677}" dt="2026-06-05T17:53:32.890" v="1767" actId="14100"/>
          <ac:spMkLst>
            <pc:docMk/>
            <pc:sldMk cId="2633212457" sldId="5990"/>
            <ac:spMk id="22" creationId="{57E1E8DB-7088-6132-E978-4B1F63C8DB62}"/>
          </ac:spMkLst>
        </pc:spChg>
        <pc:spChg chg="add mod">
          <ac:chgData name="Christian Nicolas Gonzalez I" userId="ec1af3c1-e5d9-4e83-bd9b-5ea13ff83e65" providerId="ADAL" clId="{33EC1003-1C54-41B7-AE2F-0FC732D04677}" dt="2026-06-05T17:20:16.710" v="1652" actId="14100"/>
          <ac:spMkLst>
            <pc:docMk/>
            <pc:sldMk cId="2633212457" sldId="5990"/>
            <ac:spMk id="23" creationId="{87BC33E5-5956-D6B6-BF43-1355A0F9CC53}"/>
          </ac:spMkLst>
        </pc:spChg>
        <pc:spChg chg="add mod">
          <ac:chgData name="Christian Nicolas Gonzalez I" userId="ec1af3c1-e5d9-4e83-bd9b-5ea13ff83e65" providerId="ADAL" clId="{33EC1003-1C54-41B7-AE2F-0FC732D04677}" dt="2026-06-05T17:20:32.605" v="1655" actId="1076"/>
          <ac:spMkLst>
            <pc:docMk/>
            <pc:sldMk cId="2633212457" sldId="5990"/>
            <ac:spMk id="24" creationId="{2EE3B422-60C2-ECA4-249F-1E3622292BC0}"/>
          </ac:spMkLst>
        </pc:spChg>
        <pc:spChg chg="add mod">
          <ac:chgData name="Christian Nicolas Gonzalez I" userId="ec1af3c1-e5d9-4e83-bd9b-5ea13ff83e65" providerId="ADAL" clId="{33EC1003-1C54-41B7-AE2F-0FC732D04677}" dt="2026-06-05T17:20:58.647" v="1663" actId="1076"/>
          <ac:spMkLst>
            <pc:docMk/>
            <pc:sldMk cId="2633212457" sldId="5990"/>
            <ac:spMk id="25" creationId="{F260E54C-B048-E017-A7F1-EC908716ED5B}"/>
          </ac:spMkLst>
        </pc:spChg>
        <pc:spChg chg="add mod">
          <ac:chgData name="Christian Nicolas Gonzalez I" userId="ec1af3c1-e5d9-4e83-bd9b-5ea13ff83e65" providerId="ADAL" clId="{33EC1003-1C54-41B7-AE2F-0FC732D04677}" dt="2026-06-05T17:21:19.611" v="1667" actId="1076"/>
          <ac:spMkLst>
            <pc:docMk/>
            <pc:sldMk cId="2633212457" sldId="5990"/>
            <ac:spMk id="26" creationId="{F9137706-535A-9CCE-718C-1748E5E96FA4}"/>
          </ac:spMkLst>
        </pc:spChg>
      </pc:sldChg>
      <pc:sldChg chg="add">
        <pc:chgData name="Christian Nicolas Gonzalez I" userId="ec1af3c1-e5d9-4e83-bd9b-5ea13ff83e65" providerId="ADAL" clId="{33EC1003-1C54-41B7-AE2F-0FC732D04677}" dt="2026-06-05T18:52:20.398" v="1869"/>
        <pc:sldMkLst>
          <pc:docMk/>
          <pc:sldMk cId="2711538793" sldId="5993"/>
        </pc:sldMkLst>
      </pc:sldChg>
      <pc:sldChg chg="addSp delSp modSp add del mod">
        <pc:chgData name="Christian Nicolas Gonzalez I" userId="ec1af3c1-e5d9-4e83-bd9b-5ea13ff83e65" providerId="ADAL" clId="{33EC1003-1C54-41B7-AE2F-0FC732D04677}" dt="2026-06-05T17:46:17.641" v="1697" actId="47"/>
        <pc:sldMkLst>
          <pc:docMk/>
          <pc:sldMk cId="4158608215" sldId="5993"/>
        </pc:sldMkLst>
      </pc:sldChg>
    </pc:docChg>
  </pc:docChgLst>
  <pc:docChgLst>
    <pc:chgData name="Alfredo Fuentes G." userId="9ac40dfc-7a23-4a73-ba78-17aebecb09cb" providerId="ADAL" clId="{014863BA-242F-4C5C-8609-60707A98D1B5}"/>
    <pc:docChg chg="undo custSel delSld modSld sldOrd">
      <pc:chgData name="Alfredo Fuentes G." userId="9ac40dfc-7a23-4a73-ba78-17aebecb09cb" providerId="ADAL" clId="{014863BA-242F-4C5C-8609-60707A98D1B5}" dt="2026-06-04T22:18:39.209" v="326" actId="1076"/>
      <pc:docMkLst>
        <pc:docMk/>
      </pc:docMkLst>
      <pc:sldChg chg="delSp mod">
        <pc:chgData name="Alfredo Fuentes G." userId="9ac40dfc-7a23-4a73-ba78-17aebecb09cb" providerId="ADAL" clId="{014863BA-242F-4C5C-8609-60707A98D1B5}" dt="2026-06-03T21:36:59.365" v="143" actId="478"/>
        <pc:sldMkLst>
          <pc:docMk/>
          <pc:sldMk cId="0" sldId="266"/>
        </pc:sldMkLst>
      </pc:sldChg>
      <pc:sldChg chg="modSp mod">
        <pc:chgData name="Alfredo Fuentes G." userId="9ac40dfc-7a23-4a73-ba78-17aebecb09cb" providerId="ADAL" clId="{014863BA-242F-4C5C-8609-60707A98D1B5}" dt="2026-06-04T22:14:04.917" v="322" actId="14100"/>
        <pc:sldMkLst>
          <pc:docMk/>
          <pc:sldMk cId="1301028939" sldId="267"/>
        </pc:sldMkLst>
        <pc:spChg chg="mod">
          <ac:chgData name="Alfredo Fuentes G." userId="9ac40dfc-7a23-4a73-ba78-17aebecb09cb" providerId="ADAL" clId="{014863BA-242F-4C5C-8609-60707A98D1B5}" dt="2026-06-04T22:14:04.917" v="322" actId="14100"/>
          <ac:spMkLst>
            <pc:docMk/>
            <pc:sldMk cId="1301028939" sldId="267"/>
            <ac:spMk id="10" creationId="{E68D877E-E283-89A1-3544-A1A77FB8EC6B}"/>
          </ac:spMkLst>
        </pc:spChg>
      </pc:sldChg>
      <pc:sldChg chg="delSp mod">
        <pc:chgData name="Alfredo Fuentes G." userId="9ac40dfc-7a23-4a73-ba78-17aebecb09cb" providerId="ADAL" clId="{014863BA-242F-4C5C-8609-60707A98D1B5}" dt="2026-06-03T21:38:06.479" v="154" actId="478"/>
        <pc:sldMkLst>
          <pc:docMk/>
          <pc:sldMk cId="0" sldId="276"/>
        </pc:sldMkLst>
      </pc:sldChg>
      <pc:sldChg chg="modSp mod">
        <pc:chgData name="Alfredo Fuentes G." userId="9ac40dfc-7a23-4a73-ba78-17aebecb09cb" providerId="ADAL" clId="{014863BA-242F-4C5C-8609-60707A98D1B5}" dt="2026-06-03T21:21:36.988" v="121" actId="207"/>
        <pc:sldMkLst>
          <pc:docMk/>
          <pc:sldMk cId="2476649959" sldId="282"/>
        </pc:sldMkLst>
        <pc:spChg chg="mod">
          <ac:chgData name="Alfredo Fuentes G." userId="9ac40dfc-7a23-4a73-ba78-17aebecb09cb" providerId="ADAL" clId="{014863BA-242F-4C5C-8609-60707A98D1B5}" dt="2026-06-03T21:21:21.051" v="118" actId="692"/>
          <ac:spMkLst>
            <pc:docMk/>
            <pc:sldMk cId="2476649959" sldId="282"/>
            <ac:spMk id="2" creationId="{44415C3C-FE9C-52C3-ADF6-591C410757D2}"/>
          </ac:spMkLst>
        </pc:spChg>
        <pc:spChg chg="mod">
          <ac:chgData name="Alfredo Fuentes G." userId="9ac40dfc-7a23-4a73-ba78-17aebecb09cb" providerId="ADAL" clId="{014863BA-242F-4C5C-8609-60707A98D1B5}" dt="2026-06-03T21:21:11.016" v="116" actId="1076"/>
          <ac:spMkLst>
            <pc:docMk/>
            <pc:sldMk cId="2476649959" sldId="282"/>
            <ac:spMk id="3" creationId="{DEED4756-D68B-8ADA-2610-7D279302EC98}"/>
          </ac:spMkLst>
        </pc:spChg>
        <pc:spChg chg="mod">
          <ac:chgData name="Alfredo Fuentes G." userId="9ac40dfc-7a23-4a73-ba78-17aebecb09cb" providerId="ADAL" clId="{014863BA-242F-4C5C-8609-60707A98D1B5}" dt="2026-06-03T21:21:13.435" v="117" actId="1076"/>
          <ac:spMkLst>
            <pc:docMk/>
            <pc:sldMk cId="2476649959" sldId="282"/>
            <ac:spMk id="4" creationId="{5C9D2FE4-E87B-AC8D-6C31-D82C4C43BCED}"/>
          </ac:spMkLst>
        </pc:spChg>
        <pc:spChg chg="mod">
          <ac:chgData name="Alfredo Fuentes G." userId="9ac40dfc-7a23-4a73-ba78-17aebecb09cb" providerId="ADAL" clId="{014863BA-242F-4C5C-8609-60707A98D1B5}" dt="2026-06-03T21:21:36.988" v="121" actId="207"/>
          <ac:spMkLst>
            <pc:docMk/>
            <pc:sldMk cId="2476649959" sldId="282"/>
            <ac:spMk id="5" creationId="{5E3DFBA8-28A8-5833-C57A-102B365FCE6C}"/>
          </ac:spMkLst>
        </pc:spChg>
      </pc:sldChg>
      <pc:sldChg chg="modSp mod">
        <pc:chgData name="Alfredo Fuentes G." userId="9ac40dfc-7a23-4a73-ba78-17aebecb09cb" providerId="ADAL" clId="{014863BA-242F-4C5C-8609-60707A98D1B5}" dt="2026-06-03T21:13:53.886" v="82" actId="692"/>
        <pc:sldMkLst>
          <pc:docMk/>
          <pc:sldMk cId="3349211894" sldId="286"/>
        </pc:sldMkLst>
        <pc:spChg chg="mod">
          <ac:chgData name="Alfredo Fuentes G." userId="9ac40dfc-7a23-4a73-ba78-17aebecb09cb" providerId="ADAL" clId="{014863BA-242F-4C5C-8609-60707A98D1B5}" dt="2026-06-03T21:13:53.886" v="82" actId="692"/>
          <ac:spMkLst>
            <pc:docMk/>
            <pc:sldMk cId="3349211894" sldId="286"/>
            <ac:spMk id="5" creationId="{20681A11-CBB4-CF6A-8B23-C3F6E521991B}"/>
          </ac:spMkLst>
        </pc:spChg>
      </pc:sldChg>
      <pc:sldChg chg="delSp mod">
        <pc:chgData name="Alfredo Fuentes G." userId="9ac40dfc-7a23-4a73-ba78-17aebecb09cb" providerId="ADAL" clId="{014863BA-242F-4C5C-8609-60707A98D1B5}" dt="2026-06-03T21:37:41.980" v="151" actId="478"/>
        <pc:sldMkLst>
          <pc:docMk/>
          <pc:sldMk cId="2892530894" sldId="287"/>
        </pc:sldMkLst>
      </pc:sldChg>
      <pc:sldChg chg="delSp del mod">
        <pc:chgData name="Alfredo Fuentes G." userId="9ac40dfc-7a23-4a73-ba78-17aebecb09cb" providerId="ADAL" clId="{014863BA-242F-4C5C-8609-60707A98D1B5}" dt="2026-06-04T22:16:57.443" v="323" actId="2696"/>
        <pc:sldMkLst>
          <pc:docMk/>
          <pc:sldMk cId="0" sldId="289"/>
        </pc:sldMkLst>
      </pc:sldChg>
      <pc:sldChg chg="delSp mod">
        <pc:chgData name="Alfredo Fuentes G." userId="9ac40dfc-7a23-4a73-ba78-17aebecb09cb" providerId="ADAL" clId="{014863BA-242F-4C5C-8609-60707A98D1B5}" dt="2026-06-03T21:36:42.047" v="142" actId="478"/>
        <pc:sldMkLst>
          <pc:docMk/>
          <pc:sldMk cId="0" sldId="5948"/>
        </pc:sldMkLst>
      </pc:sldChg>
      <pc:sldChg chg="delSp modSp mod">
        <pc:chgData name="Alfredo Fuentes G." userId="9ac40dfc-7a23-4a73-ba78-17aebecb09cb" providerId="ADAL" clId="{014863BA-242F-4C5C-8609-60707A98D1B5}" dt="2026-06-03T21:36:27.379" v="140" actId="790"/>
        <pc:sldMkLst>
          <pc:docMk/>
          <pc:sldMk cId="0" sldId="5950"/>
        </pc:sldMkLst>
        <pc:spChg chg="mod">
          <ac:chgData name="Alfredo Fuentes G." userId="9ac40dfc-7a23-4a73-ba78-17aebecb09cb" providerId="ADAL" clId="{014863BA-242F-4C5C-8609-60707A98D1B5}" dt="2026-06-03T21:36:27.379" v="140" actId="790"/>
          <ac:spMkLst>
            <pc:docMk/>
            <pc:sldMk cId="0" sldId="5950"/>
            <ac:spMk id="3" creationId="{00000000-0000-0000-0000-000000000000}"/>
          </ac:spMkLst>
        </pc:spChg>
      </pc:sldChg>
      <pc:sldChg chg="delSp del mod">
        <pc:chgData name="Alfredo Fuentes G." userId="9ac40dfc-7a23-4a73-ba78-17aebecb09cb" providerId="ADAL" clId="{014863BA-242F-4C5C-8609-60707A98D1B5}" dt="2026-06-04T22:18:28.625" v="324" actId="2696"/>
        <pc:sldMkLst>
          <pc:docMk/>
          <pc:sldMk cId="0" sldId="5951"/>
        </pc:sldMkLst>
      </pc:sldChg>
      <pc:sldChg chg="delSp modSp mod ord">
        <pc:chgData name="Alfredo Fuentes G." userId="9ac40dfc-7a23-4a73-ba78-17aebecb09cb" providerId="ADAL" clId="{014863BA-242F-4C5C-8609-60707A98D1B5}" dt="2026-06-04T14:47:42.284" v="206"/>
        <pc:sldMkLst>
          <pc:docMk/>
          <pc:sldMk cId="0" sldId="5952"/>
        </pc:sldMkLst>
        <pc:spChg chg="mod">
          <ac:chgData name="Alfredo Fuentes G." userId="9ac40dfc-7a23-4a73-ba78-17aebecb09cb" providerId="ADAL" clId="{014863BA-242F-4C5C-8609-60707A98D1B5}" dt="2026-06-04T14:45:30.988" v="189" actId="790"/>
          <ac:spMkLst>
            <pc:docMk/>
            <pc:sldMk cId="0" sldId="5952"/>
            <ac:spMk id="5" creationId="{00000000-0000-0000-0000-000000000000}"/>
          </ac:spMkLst>
        </pc:spChg>
        <pc:spChg chg="mod">
          <ac:chgData name="Alfredo Fuentes G." userId="9ac40dfc-7a23-4a73-ba78-17aebecb09cb" providerId="ADAL" clId="{014863BA-242F-4C5C-8609-60707A98D1B5}" dt="2026-06-04T14:45:30.988" v="189" actId="790"/>
          <ac:spMkLst>
            <pc:docMk/>
            <pc:sldMk cId="0" sldId="5952"/>
            <ac:spMk id="6" creationId="{00000000-0000-0000-0000-000000000000}"/>
          </ac:spMkLst>
        </pc:spChg>
        <pc:spChg chg="mod">
          <ac:chgData name="Alfredo Fuentes G." userId="9ac40dfc-7a23-4a73-ba78-17aebecb09cb" providerId="ADAL" clId="{014863BA-242F-4C5C-8609-60707A98D1B5}" dt="2026-06-04T14:47:09.633" v="200" actId="20577"/>
          <ac:spMkLst>
            <pc:docMk/>
            <pc:sldMk cId="0" sldId="5952"/>
            <ac:spMk id="7" creationId="{00000000-0000-0000-0000-000000000000}"/>
          </ac:spMkLst>
        </pc:spChg>
        <pc:spChg chg="mod">
          <ac:chgData name="Alfredo Fuentes G." userId="9ac40dfc-7a23-4a73-ba78-17aebecb09cb" providerId="ADAL" clId="{014863BA-242F-4C5C-8609-60707A98D1B5}" dt="2026-06-04T14:45:30.988" v="189" actId="790"/>
          <ac:spMkLst>
            <pc:docMk/>
            <pc:sldMk cId="0" sldId="5952"/>
            <ac:spMk id="8" creationId="{00000000-0000-0000-0000-000000000000}"/>
          </ac:spMkLst>
        </pc:spChg>
        <pc:spChg chg="mod">
          <ac:chgData name="Alfredo Fuentes G." userId="9ac40dfc-7a23-4a73-ba78-17aebecb09cb" providerId="ADAL" clId="{014863BA-242F-4C5C-8609-60707A98D1B5}" dt="2026-06-04T14:45:30.988" v="189" actId="790"/>
          <ac:spMkLst>
            <pc:docMk/>
            <pc:sldMk cId="0" sldId="5952"/>
            <ac:spMk id="9" creationId="{00000000-0000-0000-0000-000000000000}"/>
          </ac:spMkLst>
        </pc:spChg>
        <pc:spChg chg="mod">
          <ac:chgData name="Alfredo Fuentes G." userId="9ac40dfc-7a23-4a73-ba78-17aebecb09cb" providerId="ADAL" clId="{014863BA-242F-4C5C-8609-60707A98D1B5}" dt="2026-06-04T14:45:30.988" v="189" actId="790"/>
          <ac:spMkLst>
            <pc:docMk/>
            <pc:sldMk cId="0" sldId="5952"/>
            <ac:spMk id="11" creationId="{00000000-0000-0000-0000-000000000000}"/>
          </ac:spMkLst>
        </pc:spChg>
        <pc:spChg chg="mod">
          <ac:chgData name="Alfredo Fuentes G." userId="9ac40dfc-7a23-4a73-ba78-17aebecb09cb" providerId="ADAL" clId="{014863BA-242F-4C5C-8609-60707A98D1B5}" dt="2026-06-04T14:45:30.988" v="189" actId="790"/>
          <ac:spMkLst>
            <pc:docMk/>
            <pc:sldMk cId="0" sldId="5952"/>
            <ac:spMk id="12" creationId="{00000000-0000-0000-0000-000000000000}"/>
          </ac:spMkLst>
        </pc:spChg>
        <pc:spChg chg="mod">
          <ac:chgData name="Alfredo Fuentes G." userId="9ac40dfc-7a23-4a73-ba78-17aebecb09cb" providerId="ADAL" clId="{014863BA-242F-4C5C-8609-60707A98D1B5}" dt="2026-06-04T14:44:53.774" v="185" actId="1036"/>
          <ac:spMkLst>
            <pc:docMk/>
            <pc:sldMk cId="0" sldId="5952"/>
            <ac:spMk id="14" creationId="{00000000-0000-0000-0000-000000000000}"/>
          </ac:spMkLst>
        </pc:spChg>
      </pc:sldChg>
      <pc:sldChg chg="delSp mod">
        <pc:chgData name="Alfredo Fuentes G." userId="9ac40dfc-7a23-4a73-ba78-17aebecb09cb" providerId="ADAL" clId="{014863BA-242F-4C5C-8609-60707A98D1B5}" dt="2026-06-03T21:37:57.747" v="153" actId="478"/>
        <pc:sldMkLst>
          <pc:docMk/>
          <pc:sldMk cId="0" sldId="5955"/>
        </pc:sldMkLst>
      </pc:sldChg>
      <pc:sldChg chg="delSp mod">
        <pc:chgData name="Alfredo Fuentes G." userId="9ac40dfc-7a23-4a73-ba78-17aebecb09cb" providerId="ADAL" clId="{014863BA-242F-4C5C-8609-60707A98D1B5}" dt="2026-06-03T21:37:36.796" v="150" actId="478"/>
        <pc:sldMkLst>
          <pc:docMk/>
          <pc:sldMk cId="0" sldId="5956"/>
        </pc:sldMkLst>
      </pc:sldChg>
      <pc:sldChg chg="delSp mod">
        <pc:chgData name="Alfredo Fuentes G." userId="9ac40dfc-7a23-4a73-ba78-17aebecb09cb" providerId="ADAL" clId="{014863BA-242F-4C5C-8609-60707A98D1B5}" dt="2026-06-03T21:37:31.625" v="149" actId="478"/>
        <pc:sldMkLst>
          <pc:docMk/>
          <pc:sldMk cId="0" sldId="5957"/>
        </pc:sldMkLst>
      </pc:sldChg>
      <pc:sldChg chg="delSp modSp mod">
        <pc:chgData name="Alfredo Fuentes G." userId="9ac40dfc-7a23-4a73-ba78-17aebecb09cb" providerId="ADAL" clId="{014863BA-242F-4C5C-8609-60707A98D1B5}" dt="2026-06-03T21:38:15.384" v="155" actId="478"/>
        <pc:sldMkLst>
          <pc:docMk/>
          <pc:sldMk cId="0" sldId="5960"/>
        </pc:sldMkLst>
        <pc:spChg chg="mod">
          <ac:chgData name="Alfredo Fuentes G." userId="9ac40dfc-7a23-4a73-ba78-17aebecb09cb" providerId="ADAL" clId="{014863BA-242F-4C5C-8609-60707A98D1B5}" dt="2026-06-03T21:11:36.265" v="51" actId="790"/>
          <ac:spMkLst>
            <pc:docMk/>
            <pc:sldMk cId="0" sldId="5960"/>
            <ac:spMk id="2" creationId="{00000000-0000-0000-0000-000000000000}"/>
          </ac:spMkLst>
        </pc:spChg>
        <pc:spChg chg="mod">
          <ac:chgData name="Alfredo Fuentes G." userId="9ac40dfc-7a23-4a73-ba78-17aebecb09cb" providerId="ADAL" clId="{014863BA-242F-4C5C-8609-60707A98D1B5}" dt="2026-06-03T21:11:52.033" v="53" actId="790"/>
          <ac:spMkLst>
            <pc:docMk/>
            <pc:sldMk cId="0" sldId="5960"/>
            <ac:spMk id="7" creationId="{00000000-0000-0000-0000-000000000000}"/>
          </ac:spMkLst>
        </pc:spChg>
        <pc:spChg chg="mod">
          <ac:chgData name="Alfredo Fuentes G." userId="9ac40dfc-7a23-4a73-ba78-17aebecb09cb" providerId="ADAL" clId="{014863BA-242F-4C5C-8609-60707A98D1B5}" dt="2026-06-03T21:11:44.344" v="52" actId="790"/>
          <ac:spMkLst>
            <pc:docMk/>
            <pc:sldMk cId="0" sldId="5960"/>
            <ac:spMk id="10" creationId="{00000000-0000-0000-0000-000000000000}"/>
          </ac:spMkLst>
        </pc:spChg>
      </pc:sldChg>
      <pc:sldChg chg="delSp modSp mod">
        <pc:chgData name="Alfredo Fuentes G." userId="9ac40dfc-7a23-4a73-ba78-17aebecb09cb" providerId="ADAL" clId="{014863BA-242F-4C5C-8609-60707A98D1B5}" dt="2026-06-03T21:38:22.596" v="156" actId="478"/>
        <pc:sldMkLst>
          <pc:docMk/>
          <pc:sldMk cId="0" sldId="5962"/>
        </pc:sldMkLst>
        <pc:spChg chg="mod">
          <ac:chgData name="Alfredo Fuentes G." userId="9ac40dfc-7a23-4a73-ba78-17aebecb09cb" providerId="ADAL" clId="{014863BA-242F-4C5C-8609-60707A98D1B5}" dt="2026-06-03T21:10:00.116" v="38" actId="790"/>
          <ac:spMkLst>
            <pc:docMk/>
            <pc:sldMk cId="0" sldId="5962"/>
            <ac:spMk id="2" creationId="{00000000-0000-0000-0000-000000000000}"/>
          </ac:spMkLst>
        </pc:spChg>
        <pc:spChg chg="mod">
          <ac:chgData name="Alfredo Fuentes G." userId="9ac40dfc-7a23-4a73-ba78-17aebecb09cb" providerId="ADAL" clId="{014863BA-242F-4C5C-8609-60707A98D1B5}" dt="2026-06-03T21:09:53.363" v="37" actId="790"/>
          <ac:spMkLst>
            <pc:docMk/>
            <pc:sldMk cId="0" sldId="5962"/>
            <ac:spMk id="3" creationId="{00000000-0000-0000-0000-000000000000}"/>
          </ac:spMkLst>
        </pc:spChg>
        <pc:spChg chg="mod">
          <ac:chgData name="Alfredo Fuentes G." userId="9ac40dfc-7a23-4a73-ba78-17aebecb09cb" providerId="ADAL" clId="{014863BA-242F-4C5C-8609-60707A98D1B5}" dt="2026-06-03T21:10:27.570" v="44" actId="14100"/>
          <ac:spMkLst>
            <pc:docMk/>
            <pc:sldMk cId="0" sldId="5962"/>
            <ac:spMk id="7" creationId="{00000000-0000-0000-0000-000000000000}"/>
          </ac:spMkLst>
        </pc:spChg>
        <pc:spChg chg="mod">
          <ac:chgData name="Alfredo Fuentes G." userId="9ac40dfc-7a23-4a73-ba78-17aebecb09cb" providerId="ADAL" clId="{014863BA-242F-4C5C-8609-60707A98D1B5}" dt="2026-06-03T21:10:40.032" v="45" actId="207"/>
          <ac:spMkLst>
            <pc:docMk/>
            <pc:sldMk cId="0" sldId="5962"/>
            <ac:spMk id="9" creationId="{00000000-0000-0000-0000-000000000000}"/>
          </ac:spMkLst>
        </pc:spChg>
        <pc:spChg chg="mod">
          <ac:chgData name="Alfredo Fuentes G." userId="9ac40dfc-7a23-4a73-ba78-17aebecb09cb" providerId="ADAL" clId="{014863BA-242F-4C5C-8609-60707A98D1B5}" dt="2026-06-03T21:11:22.153" v="50" actId="12"/>
          <ac:spMkLst>
            <pc:docMk/>
            <pc:sldMk cId="0" sldId="5962"/>
            <ac:spMk id="10" creationId="{00000000-0000-0000-0000-000000000000}"/>
          </ac:spMkLst>
        </pc:spChg>
      </pc:sldChg>
      <pc:sldChg chg="delSp modSp mod">
        <pc:chgData name="Alfredo Fuentes G." userId="9ac40dfc-7a23-4a73-ba78-17aebecb09cb" providerId="ADAL" clId="{014863BA-242F-4C5C-8609-60707A98D1B5}" dt="2026-06-03T21:38:35.319" v="158" actId="478"/>
        <pc:sldMkLst>
          <pc:docMk/>
          <pc:sldMk cId="0" sldId="5963"/>
        </pc:sldMkLst>
        <pc:spChg chg="mod">
          <ac:chgData name="Alfredo Fuentes G." userId="9ac40dfc-7a23-4a73-ba78-17aebecb09cb" providerId="ADAL" clId="{014863BA-242F-4C5C-8609-60707A98D1B5}" dt="2026-06-03T21:16:34.575" v="92" actId="790"/>
          <ac:spMkLst>
            <pc:docMk/>
            <pc:sldMk cId="0" sldId="5963"/>
            <ac:spMk id="2" creationId="{00000000-0000-0000-0000-000000000000}"/>
          </ac:spMkLst>
        </pc:spChg>
        <pc:spChg chg="mod">
          <ac:chgData name="Alfredo Fuentes G." userId="9ac40dfc-7a23-4a73-ba78-17aebecb09cb" providerId="ADAL" clId="{014863BA-242F-4C5C-8609-60707A98D1B5}" dt="2026-06-03T21:17:41.583" v="101" actId="2711"/>
          <ac:spMkLst>
            <pc:docMk/>
            <pc:sldMk cId="0" sldId="5963"/>
            <ac:spMk id="3" creationId="{00000000-0000-0000-0000-000000000000}"/>
          </ac:spMkLst>
        </pc:spChg>
        <pc:spChg chg="mod">
          <ac:chgData name="Alfredo Fuentes G." userId="9ac40dfc-7a23-4a73-ba78-17aebecb09cb" providerId="ADAL" clId="{014863BA-242F-4C5C-8609-60707A98D1B5}" dt="2026-06-03T21:18:35.154" v="102" actId="207"/>
          <ac:spMkLst>
            <pc:docMk/>
            <pc:sldMk cId="0" sldId="5963"/>
            <ac:spMk id="5" creationId="{00000000-0000-0000-0000-000000000000}"/>
          </ac:spMkLst>
        </pc:spChg>
        <pc:spChg chg="mod">
          <ac:chgData name="Alfredo Fuentes G." userId="9ac40dfc-7a23-4a73-ba78-17aebecb09cb" providerId="ADAL" clId="{014863BA-242F-4C5C-8609-60707A98D1B5}" dt="2026-06-03T21:17:04.702" v="94" actId="790"/>
          <ac:spMkLst>
            <pc:docMk/>
            <pc:sldMk cId="0" sldId="5963"/>
            <ac:spMk id="6" creationId="{00000000-0000-0000-0000-000000000000}"/>
          </ac:spMkLst>
        </pc:spChg>
        <pc:spChg chg="mod">
          <ac:chgData name="Alfredo Fuentes G." userId="9ac40dfc-7a23-4a73-ba78-17aebecb09cb" providerId="ADAL" clId="{014863BA-242F-4C5C-8609-60707A98D1B5}" dt="2026-06-03T21:17:04.702" v="94" actId="790"/>
          <ac:spMkLst>
            <pc:docMk/>
            <pc:sldMk cId="0" sldId="5963"/>
            <ac:spMk id="7" creationId="{00000000-0000-0000-0000-000000000000}"/>
          </ac:spMkLst>
        </pc:spChg>
        <pc:spChg chg="mod">
          <ac:chgData name="Alfredo Fuentes G." userId="9ac40dfc-7a23-4a73-ba78-17aebecb09cb" providerId="ADAL" clId="{014863BA-242F-4C5C-8609-60707A98D1B5}" dt="2026-06-03T21:18:58.058" v="105" actId="207"/>
          <ac:spMkLst>
            <pc:docMk/>
            <pc:sldMk cId="0" sldId="5963"/>
            <ac:spMk id="8" creationId="{00000000-0000-0000-0000-000000000000}"/>
          </ac:spMkLst>
        </pc:spChg>
        <pc:spChg chg="mod">
          <ac:chgData name="Alfredo Fuentes G." userId="9ac40dfc-7a23-4a73-ba78-17aebecb09cb" providerId="ADAL" clId="{014863BA-242F-4C5C-8609-60707A98D1B5}" dt="2026-06-03T21:17:04.702" v="94" actId="790"/>
          <ac:spMkLst>
            <pc:docMk/>
            <pc:sldMk cId="0" sldId="5963"/>
            <ac:spMk id="9" creationId="{00000000-0000-0000-0000-000000000000}"/>
          </ac:spMkLst>
        </pc:spChg>
        <pc:spChg chg="mod">
          <ac:chgData name="Alfredo Fuentes G." userId="9ac40dfc-7a23-4a73-ba78-17aebecb09cb" providerId="ADAL" clId="{014863BA-242F-4C5C-8609-60707A98D1B5}" dt="2026-06-03T21:18:43.816" v="104" actId="207"/>
          <ac:spMkLst>
            <pc:docMk/>
            <pc:sldMk cId="0" sldId="5963"/>
            <ac:spMk id="10" creationId="{00000000-0000-0000-0000-000000000000}"/>
          </ac:spMkLst>
        </pc:spChg>
        <pc:spChg chg="mod">
          <ac:chgData name="Alfredo Fuentes G." userId="9ac40dfc-7a23-4a73-ba78-17aebecb09cb" providerId="ADAL" clId="{014863BA-242F-4C5C-8609-60707A98D1B5}" dt="2026-06-03T21:17:04.702" v="94" actId="790"/>
          <ac:spMkLst>
            <pc:docMk/>
            <pc:sldMk cId="0" sldId="5963"/>
            <ac:spMk id="11" creationId="{00000000-0000-0000-0000-000000000000}"/>
          </ac:spMkLst>
        </pc:spChg>
        <pc:spChg chg="mod">
          <ac:chgData name="Alfredo Fuentes G." userId="9ac40dfc-7a23-4a73-ba78-17aebecb09cb" providerId="ADAL" clId="{014863BA-242F-4C5C-8609-60707A98D1B5}" dt="2026-06-03T21:17:04.702" v="94" actId="790"/>
          <ac:spMkLst>
            <pc:docMk/>
            <pc:sldMk cId="0" sldId="5963"/>
            <ac:spMk id="12" creationId="{00000000-0000-0000-0000-000000000000}"/>
          </ac:spMkLst>
        </pc:spChg>
      </pc:sldChg>
      <pc:sldChg chg="delSp modSp mod">
        <pc:chgData name="Alfredo Fuentes G." userId="9ac40dfc-7a23-4a73-ba78-17aebecb09cb" providerId="ADAL" clId="{014863BA-242F-4C5C-8609-60707A98D1B5}" dt="2026-06-03T21:38:50.824" v="160" actId="478"/>
        <pc:sldMkLst>
          <pc:docMk/>
          <pc:sldMk cId="0" sldId="5964"/>
        </pc:sldMkLst>
        <pc:spChg chg="mod">
          <ac:chgData name="Alfredo Fuentes G." userId="9ac40dfc-7a23-4a73-ba78-17aebecb09cb" providerId="ADAL" clId="{014863BA-242F-4C5C-8609-60707A98D1B5}" dt="2026-06-03T21:21:05.520" v="115" actId="790"/>
          <ac:spMkLst>
            <pc:docMk/>
            <pc:sldMk cId="0" sldId="5964"/>
            <ac:spMk id="5" creationId="{00000000-0000-0000-0000-000000000000}"/>
          </ac:spMkLst>
        </pc:spChg>
        <pc:spChg chg="mod">
          <ac:chgData name="Alfredo Fuentes G." userId="9ac40dfc-7a23-4a73-ba78-17aebecb09cb" providerId="ADAL" clId="{014863BA-242F-4C5C-8609-60707A98D1B5}" dt="2026-06-03T21:21:05.520" v="115" actId="790"/>
          <ac:spMkLst>
            <pc:docMk/>
            <pc:sldMk cId="0" sldId="5964"/>
            <ac:spMk id="6" creationId="{00000000-0000-0000-0000-000000000000}"/>
          </ac:spMkLst>
        </pc:spChg>
        <pc:spChg chg="mod">
          <ac:chgData name="Alfredo Fuentes G." userId="9ac40dfc-7a23-4a73-ba78-17aebecb09cb" providerId="ADAL" clId="{014863BA-242F-4C5C-8609-60707A98D1B5}" dt="2026-06-03T21:21:05.520" v="115" actId="790"/>
          <ac:spMkLst>
            <pc:docMk/>
            <pc:sldMk cId="0" sldId="5964"/>
            <ac:spMk id="7" creationId="{00000000-0000-0000-0000-000000000000}"/>
          </ac:spMkLst>
        </pc:spChg>
        <pc:spChg chg="mod">
          <ac:chgData name="Alfredo Fuentes G." userId="9ac40dfc-7a23-4a73-ba78-17aebecb09cb" providerId="ADAL" clId="{014863BA-242F-4C5C-8609-60707A98D1B5}" dt="2026-06-03T21:21:05.520" v="115" actId="790"/>
          <ac:spMkLst>
            <pc:docMk/>
            <pc:sldMk cId="0" sldId="5964"/>
            <ac:spMk id="8" creationId="{00000000-0000-0000-0000-000000000000}"/>
          </ac:spMkLst>
        </pc:spChg>
        <pc:spChg chg="mod">
          <ac:chgData name="Alfredo Fuentes G." userId="9ac40dfc-7a23-4a73-ba78-17aebecb09cb" providerId="ADAL" clId="{014863BA-242F-4C5C-8609-60707A98D1B5}" dt="2026-06-03T21:21:05.520" v="115" actId="790"/>
          <ac:spMkLst>
            <pc:docMk/>
            <pc:sldMk cId="0" sldId="5964"/>
            <ac:spMk id="9" creationId="{00000000-0000-0000-0000-000000000000}"/>
          </ac:spMkLst>
        </pc:spChg>
        <pc:spChg chg="mod">
          <ac:chgData name="Alfredo Fuentes G." userId="9ac40dfc-7a23-4a73-ba78-17aebecb09cb" providerId="ADAL" clId="{014863BA-242F-4C5C-8609-60707A98D1B5}" dt="2026-06-03T21:21:05.520" v="115" actId="790"/>
          <ac:spMkLst>
            <pc:docMk/>
            <pc:sldMk cId="0" sldId="5964"/>
            <ac:spMk id="10" creationId="{00000000-0000-0000-0000-000000000000}"/>
          </ac:spMkLst>
        </pc:spChg>
      </pc:sldChg>
      <pc:sldChg chg="delSp modSp mod">
        <pc:chgData name="Alfredo Fuentes G." userId="9ac40dfc-7a23-4a73-ba78-17aebecb09cb" providerId="ADAL" clId="{014863BA-242F-4C5C-8609-60707A98D1B5}" dt="2026-06-03T21:39:07.426" v="162" actId="478"/>
        <pc:sldMkLst>
          <pc:docMk/>
          <pc:sldMk cId="0" sldId="5965"/>
        </pc:sldMkLst>
        <pc:spChg chg="mod">
          <ac:chgData name="Alfredo Fuentes G." userId="9ac40dfc-7a23-4a73-ba78-17aebecb09cb" providerId="ADAL" clId="{014863BA-242F-4C5C-8609-60707A98D1B5}" dt="2026-06-03T21:23:13.246" v="126" actId="790"/>
          <ac:spMkLst>
            <pc:docMk/>
            <pc:sldMk cId="0" sldId="5965"/>
            <ac:spMk id="4" creationId="{00000000-0000-0000-0000-000000000000}"/>
          </ac:spMkLst>
        </pc:spChg>
        <pc:spChg chg="mod">
          <ac:chgData name="Alfredo Fuentes G." userId="9ac40dfc-7a23-4a73-ba78-17aebecb09cb" providerId="ADAL" clId="{014863BA-242F-4C5C-8609-60707A98D1B5}" dt="2026-06-03T21:23:37.887" v="130" actId="207"/>
          <ac:spMkLst>
            <pc:docMk/>
            <pc:sldMk cId="0" sldId="5965"/>
            <ac:spMk id="5"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6"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7" creationId="{00000000-0000-0000-0000-000000000000}"/>
          </ac:spMkLst>
        </pc:spChg>
        <pc:spChg chg="mod">
          <ac:chgData name="Alfredo Fuentes G." userId="9ac40dfc-7a23-4a73-ba78-17aebecb09cb" providerId="ADAL" clId="{014863BA-242F-4C5C-8609-60707A98D1B5}" dt="2026-06-03T21:23:41.263" v="131" actId="207"/>
          <ac:spMkLst>
            <pc:docMk/>
            <pc:sldMk cId="0" sldId="5965"/>
            <ac:spMk id="8"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9"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10"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11" creationId="{00000000-0000-0000-0000-000000000000}"/>
          </ac:spMkLst>
        </pc:spChg>
        <pc:spChg chg="mod">
          <ac:chgData name="Alfredo Fuentes G." userId="9ac40dfc-7a23-4a73-ba78-17aebecb09cb" providerId="ADAL" clId="{014863BA-242F-4C5C-8609-60707A98D1B5}" dt="2026-06-03T21:23:13.246" v="126" actId="790"/>
          <ac:spMkLst>
            <pc:docMk/>
            <pc:sldMk cId="0" sldId="5965"/>
            <ac:spMk id="12" creationId="{00000000-0000-0000-0000-000000000000}"/>
          </ac:spMkLst>
        </pc:spChg>
      </pc:sldChg>
      <pc:sldChg chg="delSp modSp mod">
        <pc:chgData name="Alfredo Fuentes G." userId="9ac40dfc-7a23-4a73-ba78-17aebecb09cb" providerId="ADAL" clId="{014863BA-242F-4C5C-8609-60707A98D1B5}" dt="2026-06-03T21:39:10.826" v="163" actId="478"/>
        <pc:sldMkLst>
          <pc:docMk/>
          <pc:sldMk cId="0" sldId="5966"/>
        </pc:sldMkLst>
        <pc:spChg chg="mod">
          <ac:chgData name="Alfredo Fuentes G." userId="9ac40dfc-7a23-4a73-ba78-17aebecb09cb" providerId="ADAL" clId="{014863BA-242F-4C5C-8609-60707A98D1B5}" dt="2026-06-03T21:23:54.732" v="132" actId="692"/>
          <ac:spMkLst>
            <pc:docMk/>
            <pc:sldMk cId="0" sldId="5966"/>
            <ac:spMk id="5" creationId="{00000000-0000-0000-0000-000000000000}"/>
          </ac:spMkLst>
        </pc:spChg>
      </pc:sldChg>
      <pc:sldChg chg="delSp modSp mod">
        <pc:chgData name="Alfredo Fuentes G." userId="9ac40dfc-7a23-4a73-ba78-17aebecb09cb" providerId="ADAL" clId="{014863BA-242F-4C5C-8609-60707A98D1B5}" dt="2026-06-03T21:39:15.199" v="164" actId="478"/>
        <pc:sldMkLst>
          <pc:docMk/>
          <pc:sldMk cId="0" sldId="5967"/>
        </pc:sldMkLst>
        <pc:spChg chg="mod">
          <ac:chgData name="Alfredo Fuentes G." userId="9ac40dfc-7a23-4a73-ba78-17aebecb09cb" providerId="ADAL" clId="{014863BA-242F-4C5C-8609-60707A98D1B5}" dt="2026-06-03T21:24:20.575" v="134" actId="1076"/>
          <ac:spMkLst>
            <pc:docMk/>
            <pc:sldMk cId="0" sldId="5967"/>
            <ac:spMk id="2" creationId="{00000000-0000-0000-0000-000000000000}"/>
          </ac:spMkLst>
        </pc:spChg>
        <pc:spChg chg="mod">
          <ac:chgData name="Alfredo Fuentes G." userId="9ac40dfc-7a23-4a73-ba78-17aebecb09cb" providerId="ADAL" clId="{014863BA-242F-4C5C-8609-60707A98D1B5}" dt="2026-06-03T21:24:29.572" v="135" actId="692"/>
          <ac:spMkLst>
            <pc:docMk/>
            <pc:sldMk cId="0" sldId="5967"/>
            <ac:spMk id="5"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6"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7" creationId="{00000000-0000-0000-0000-000000000000}"/>
          </ac:spMkLst>
        </pc:spChg>
        <pc:spChg chg="mod">
          <ac:chgData name="Alfredo Fuentes G." userId="9ac40dfc-7a23-4a73-ba78-17aebecb09cb" providerId="ADAL" clId="{014863BA-242F-4C5C-8609-60707A98D1B5}" dt="2026-06-03T21:24:36.554" v="136" actId="692"/>
          <ac:spMkLst>
            <pc:docMk/>
            <pc:sldMk cId="0" sldId="5967"/>
            <ac:spMk id="8" creationId="{00000000-0000-0000-0000-000000000000}"/>
          </ac:spMkLst>
        </pc:spChg>
        <pc:spChg chg="mod">
          <ac:chgData name="Alfredo Fuentes G." userId="9ac40dfc-7a23-4a73-ba78-17aebecb09cb" providerId="ADAL" clId="{014863BA-242F-4C5C-8609-60707A98D1B5}" dt="2026-06-03T21:24:40.684" v="137" actId="692"/>
          <ac:spMkLst>
            <pc:docMk/>
            <pc:sldMk cId="0" sldId="5967"/>
            <ac:spMk id="11"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12"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13" creationId="{00000000-0000-0000-0000-000000000000}"/>
          </ac:spMkLst>
        </pc:spChg>
        <pc:spChg chg="mod">
          <ac:chgData name="Alfredo Fuentes G." userId="9ac40dfc-7a23-4a73-ba78-17aebecb09cb" providerId="ADAL" clId="{014863BA-242F-4C5C-8609-60707A98D1B5}" dt="2026-06-03T21:24:44.319" v="138" actId="692"/>
          <ac:spMkLst>
            <pc:docMk/>
            <pc:sldMk cId="0" sldId="5967"/>
            <ac:spMk id="14"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15" creationId="{00000000-0000-0000-0000-000000000000}"/>
          </ac:spMkLst>
        </pc:spChg>
        <pc:spChg chg="mod">
          <ac:chgData name="Alfredo Fuentes G." userId="9ac40dfc-7a23-4a73-ba78-17aebecb09cb" providerId="ADAL" clId="{014863BA-242F-4C5C-8609-60707A98D1B5}" dt="2026-06-03T21:24:12.495" v="133" actId="790"/>
          <ac:spMkLst>
            <pc:docMk/>
            <pc:sldMk cId="0" sldId="5967"/>
            <ac:spMk id="16" creationId="{00000000-0000-0000-0000-000000000000}"/>
          </ac:spMkLst>
        </pc:spChg>
      </pc:sldChg>
      <pc:sldChg chg="delSp mod">
        <pc:chgData name="Alfredo Fuentes G." userId="9ac40dfc-7a23-4a73-ba78-17aebecb09cb" providerId="ADAL" clId="{014863BA-242F-4C5C-8609-60707A98D1B5}" dt="2026-06-03T21:39:19.460" v="165" actId="478"/>
        <pc:sldMkLst>
          <pc:docMk/>
          <pc:sldMk cId="0" sldId="5968"/>
        </pc:sldMkLst>
      </pc:sldChg>
      <pc:sldChg chg="delSp mod">
        <pc:chgData name="Alfredo Fuentes G." userId="9ac40dfc-7a23-4a73-ba78-17aebecb09cb" providerId="ADAL" clId="{014863BA-242F-4C5C-8609-60707A98D1B5}" dt="2026-06-03T21:37:47.366" v="152" actId="478"/>
        <pc:sldMkLst>
          <pc:docMk/>
          <pc:sldMk cId="3519150068" sldId="5969"/>
        </pc:sldMkLst>
      </pc:sldChg>
      <pc:sldChg chg="modSp mod">
        <pc:chgData name="Alfredo Fuentes G." userId="9ac40dfc-7a23-4a73-ba78-17aebecb09cb" providerId="ADAL" clId="{014863BA-242F-4C5C-8609-60707A98D1B5}" dt="2026-06-03T21:15:51.535" v="87" actId="207"/>
        <pc:sldMkLst>
          <pc:docMk/>
          <pc:sldMk cId="4291968512" sldId="5973"/>
        </pc:sldMkLst>
        <pc:spChg chg="mod">
          <ac:chgData name="Alfredo Fuentes G." userId="9ac40dfc-7a23-4a73-ba78-17aebecb09cb" providerId="ADAL" clId="{014863BA-242F-4C5C-8609-60707A98D1B5}" dt="2026-06-03T21:15:45.276" v="85" actId="1076"/>
          <ac:spMkLst>
            <pc:docMk/>
            <pc:sldMk cId="4291968512" sldId="5973"/>
            <ac:spMk id="4" creationId="{1A87DA10-1D32-FC0B-39BE-93A804BD507B}"/>
          </ac:spMkLst>
        </pc:spChg>
        <pc:spChg chg="mod">
          <ac:chgData name="Alfredo Fuentes G." userId="9ac40dfc-7a23-4a73-ba78-17aebecb09cb" providerId="ADAL" clId="{014863BA-242F-4C5C-8609-60707A98D1B5}" dt="2026-06-03T21:15:51.535" v="87" actId="207"/>
          <ac:spMkLst>
            <pc:docMk/>
            <pc:sldMk cId="4291968512" sldId="5973"/>
            <ac:spMk id="5" creationId="{1D3CA727-7D33-1F03-0535-1DCBBE9C5EA0}"/>
          </ac:spMkLst>
        </pc:spChg>
      </pc:sldChg>
      <pc:sldChg chg="modSp mod">
        <pc:chgData name="Alfredo Fuentes G." userId="9ac40dfc-7a23-4a73-ba78-17aebecb09cb" providerId="ADAL" clId="{014863BA-242F-4C5C-8609-60707A98D1B5}" dt="2026-06-03T21:16:16.031" v="91" actId="692"/>
        <pc:sldMkLst>
          <pc:docMk/>
          <pc:sldMk cId="3763634530" sldId="5974"/>
        </pc:sldMkLst>
        <pc:spChg chg="mod">
          <ac:chgData name="Alfredo Fuentes G." userId="9ac40dfc-7a23-4a73-ba78-17aebecb09cb" providerId="ADAL" clId="{014863BA-242F-4C5C-8609-60707A98D1B5}" dt="2026-06-03T21:16:02.470" v="89" actId="1076"/>
          <ac:spMkLst>
            <pc:docMk/>
            <pc:sldMk cId="3763634530" sldId="5974"/>
            <ac:spMk id="4" creationId="{23BB908D-8CB9-6CF0-64A6-D9E29E38129D}"/>
          </ac:spMkLst>
        </pc:spChg>
        <pc:spChg chg="mod">
          <ac:chgData name="Alfredo Fuentes G." userId="9ac40dfc-7a23-4a73-ba78-17aebecb09cb" providerId="ADAL" clId="{014863BA-242F-4C5C-8609-60707A98D1B5}" dt="2026-06-03T21:16:16.031" v="91" actId="692"/>
          <ac:spMkLst>
            <pc:docMk/>
            <pc:sldMk cId="3763634530" sldId="5974"/>
            <ac:spMk id="5" creationId="{3F2CEF6A-30EC-853F-6F11-133CD4A7C464}"/>
          </ac:spMkLst>
        </pc:spChg>
      </pc:sldChg>
      <pc:sldChg chg="delSp mod">
        <pc:chgData name="Alfredo Fuentes G." userId="9ac40dfc-7a23-4a73-ba78-17aebecb09cb" providerId="ADAL" clId="{014863BA-242F-4C5C-8609-60707A98D1B5}" dt="2026-06-03T21:37:18.311" v="146" actId="478"/>
        <pc:sldMkLst>
          <pc:docMk/>
          <pc:sldMk cId="988946980" sldId="5975"/>
        </pc:sldMkLst>
      </pc:sldChg>
      <pc:sldChg chg="delSp mod">
        <pc:chgData name="Alfredo Fuentes G." userId="9ac40dfc-7a23-4a73-ba78-17aebecb09cb" providerId="ADAL" clId="{014863BA-242F-4C5C-8609-60707A98D1B5}" dt="2026-06-03T21:37:13.545" v="145" actId="478"/>
        <pc:sldMkLst>
          <pc:docMk/>
          <pc:sldMk cId="1231271086" sldId="5976"/>
        </pc:sldMkLst>
      </pc:sldChg>
      <pc:sldChg chg="delSp mod">
        <pc:chgData name="Alfredo Fuentes G." userId="9ac40dfc-7a23-4a73-ba78-17aebecb09cb" providerId="ADAL" clId="{014863BA-242F-4C5C-8609-60707A98D1B5}" dt="2026-06-03T21:37:22.540" v="147" actId="478"/>
        <pc:sldMkLst>
          <pc:docMk/>
          <pc:sldMk cId="3175695988" sldId="5977"/>
        </pc:sldMkLst>
      </pc:sldChg>
      <pc:sldChg chg="delSp mod">
        <pc:chgData name="Alfredo Fuentes G." userId="9ac40dfc-7a23-4a73-ba78-17aebecb09cb" providerId="ADAL" clId="{014863BA-242F-4C5C-8609-60707A98D1B5}" dt="2026-06-03T21:37:26.630" v="148" actId="478"/>
        <pc:sldMkLst>
          <pc:docMk/>
          <pc:sldMk cId="915171667" sldId="5978"/>
        </pc:sldMkLst>
      </pc:sldChg>
      <pc:sldChg chg="modSp mod">
        <pc:chgData name="Alfredo Fuentes G." userId="9ac40dfc-7a23-4a73-ba78-17aebecb09cb" providerId="ADAL" clId="{014863BA-242F-4C5C-8609-60707A98D1B5}" dt="2026-06-03T21:21:53.645" v="122" actId="1076"/>
        <pc:sldMkLst>
          <pc:docMk/>
          <pc:sldMk cId="2081289102" sldId="5980"/>
        </pc:sldMkLst>
        <pc:spChg chg="mod">
          <ac:chgData name="Alfredo Fuentes G." userId="9ac40dfc-7a23-4a73-ba78-17aebecb09cb" providerId="ADAL" clId="{014863BA-242F-4C5C-8609-60707A98D1B5}" dt="2026-06-03T21:21:53.645" v="122" actId="1076"/>
          <ac:spMkLst>
            <pc:docMk/>
            <pc:sldMk cId="2081289102" sldId="5980"/>
            <ac:spMk id="3" creationId="{F21DB234-5ACD-5FF2-AB33-B7EE5BF30D59}"/>
          </ac:spMkLst>
        </pc:spChg>
      </pc:sldChg>
      <pc:sldChg chg="modSp mod">
        <pc:chgData name="Alfredo Fuentes G." userId="9ac40dfc-7a23-4a73-ba78-17aebecb09cb" providerId="ADAL" clId="{014863BA-242F-4C5C-8609-60707A98D1B5}" dt="2026-06-03T21:19:24.157" v="108" actId="207"/>
        <pc:sldMkLst>
          <pc:docMk/>
          <pc:sldMk cId="2115041555" sldId="5981"/>
        </pc:sldMkLst>
        <pc:spChg chg="mod">
          <ac:chgData name="Alfredo Fuentes G." userId="9ac40dfc-7a23-4a73-ba78-17aebecb09cb" providerId="ADAL" clId="{014863BA-242F-4C5C-8609-60707A98D1B5}" dt="2026-06-03T21:19:06.722" v="106" actId="1076"/>
          <ac:spMkLst>
            <pc:docMk/>
            <pc:sldMk cId="2115041555" sldId="5981"/>
            <ac:spMk id="4" creationId="{5B8B45D7-BA60-E8E1-DB34-769DEC0C5817}"/>
          </ac:spMkLst>
        </pc:spChg>
        <pc:spChg chg="mod">
          <ac:chgData name="Alfredo Fuentes G." userId="9ac40dfc-7a23-4a73-ba78-17aebecb09cb" providerId="ADAL" clId="{014863BA-242F-4C5C-8609-60707A98D1B5}" dt="2026-06-03T21:19:24.157" v="108" actId="207"/>
          <ac:spMkLst>
            <pc:docMk/>
            <pc:sldMk cId="2115041555" sldId="5981"/>
            <ac:spMk id="5" creationId="{1243A36A-2EF7-1CD5-9CC6-454BFFC1D531}"/>
          </ac:spMkLst>
        </pc:spChg>
      </pc:sldChg>
      <pc:sldChg chg="modSp mod">
        <pc:chgData name="Alfredo Fuentes G." userId="9ac40dfc-7a23-4a73-ba78-17aebecb09cb" providerId="ADAL" clId="{014863BA-242F-4C5C-8609-60707A98D1B5}" dt="2026-06-03T21:19:43.439" v="111" actId="207"/>
        <pc:sldMkLst>
          <pc:docMk/>
          <pc:sldMk cId="1142945952" sldId="5982"/>
        </pc:sldMkLst>
        <pc:spChg chg="mod">
          <ac:chgData name="Alfredo Fuentes G." userId="9ac40dfc-7a23-4a73-ba78-17aebecb09cb" providerId="ADAL" clId="{014863BA-242F-4C5C-8609-60707A98D1B5}" dt="2026-06-03T21:19:29.583" v="109" actId="1076"/>
          <ac:spMkLst>
            <pc:docMk/>
            <pc:sldMk cId="1142945952" sldId="5982"/>
            <ac:spMk id="4" creationId="{D2E32212-7E75-A977-63A8-246F6357ACE3}"/>
          </ac:spMkLst>
        </pc:spChg>
        <pc:spChg chg="mod">
          <ac:chgData name="Alfredo Fuentes G." userId="9ac40dfc-7a23-4a73-ba78-17aebecb09cb" providerId="ADAL" clId="{014863BA-242F-4C5C-8609-60707A98D1B5}" dt="2026-06-03T21:19:43.439" v="111" actId="207"/>
          <ac:spMkLst>
            <pc:docMk/>
            <pc:sldMk cId="1142945952" sldId="5982"/>
            <ac:spMk id="5" creationId="{E0D14780-F086-114F-5FCE-0E64E2B172FE}"/>
          </ac:spMkLst>
        </pc:spChg>
      </pc:sldChg>
      <pc:sldChg chg="delSp modSp mod">
        <pc:chgData name="Alfredo Fuentes G." userId="9ac40dfc-7a23-4a73-ba78-17aebecb09cb" providerId="ADAL" clId="{014863BA-242F-4C5C-8609-60707A98D1B5}" dt="2026-06-03T21:38:59.957" v="161" actId="478"/>
        <pc:sldMkLst>
          <pc:docMk/>
          <pc:sldMk cId="711240438" sldId="5983"/>
        </pc:sldMkLst>
        <pc:spChg chg="mod">
          <ac:chgData name="Alfredo Fuentes G." userId="9ac40dfc-7a23-4a73-ba78-17aebecb09cb" providerId="ADAL" clId="{014863BA-242F-4C5C-8609-60707A98D1B5}" dt="2026-06-03T21:22:06.659" v="123" actId="692"/>
          <ac:spMkLst>
            <pc:docMk/>
            <pc:sldMk cId="711240438" sldId="5983"/>
            <ac:spMk id="5" creationId="{41ECAFB1-E6F7-C82B-CF08-FACC1951F76B}"/>
          </ac:spMkLst>
        </pc:spChg>
        <pc:spChg chg="mod">
          <ac:chgData name="Alfredo Fuentes G." userId="9ac40dfc-7a23-4a73-ba78-17aebecb09cb" providerId="ADAL" clId="{014863BA-242F-4C5C-8609-60707A98D1B5}" dt="2026-06-03T21:08:11.564" v="33" actId="1036"/>
          <ac:spMkLst>
            <pc:docMk/>
            <pc:sldMk cId="711240438" sldId="5983"/>
            <ac:spMk id="6" creationId="{4DB093A9-1C8F-95BF-FDA5-F0630191CD48}"/>
          </ac:spMkLst>
        </pc:spChg>
        <pc:spChg chg="mod">
          <ac:chgData name="Alfredo Fuentes G." userId="9ac40dfc-7a23-4a73-ba78-17aebecb09cb" providerId="ADAL" clId="{014863BA-242F-4C5C-8609-60707A98D1B5}" dt="2026-06-03T21:08:11.564" v="33" actId="1036"/>
          <ac:spMkLst>
            <pc:docMk/>
            <pc:sldMk cId="711240438" sldId="5983"/>
            <ac:spMk id="7" creationId="{01D6C25F-8A69-3C28-EE90-487E68806141}"/>
          </ac:spMkLst>
        </pc:spChg>
        <pc:spChg chg="mod">
          <ac:chgData name="Alfredo Fuentes G." userId="9ac40dfc-7a23-4a73-ba78-17aebecb09cb" providerId="ADAL" clId="{014863BA-242F-4C5C-8609-60707A98D1B5}" dt="2026-06-03T21:22:10.382" v="124" actId="692"/>
          <ac:spMkLst>
            <pc:docMk/>
            <pc:sldMk cId="711240438" sldId="5983"/>
            <ac:spMk id="8" creationId="{7C8079D9-8F50-8B4A-434B-5BAFE3C7BCFF}"/>
          </ac:spMkLst>
        </pc:spChg>
        <pc:spChg chg="mod">
          <ac:chgData name="Alfredo Fuentes G." userId="9ac40dfc-7a23-4a73-ba78-17aebecb09cb" providerId="ADAL" clId="{014863BA-242F-4C5C-8609-60707A98D1B5}" dt="2026-06-03T21:08:11.564" v="33" actId="1036"/>
          <ac:spMkLst>
            <pc:docMk/>
            <pc:sldMk cId="711240438" sldId="5983"/>
            <ac:spMk id="9" creationId="{432E0F69-2AFA-3DBD-9DDD-0479001E7A8D}"/>
          </ac:spMkLst>
        </pc:spChg>
        <pc:spChg chg="mod">
          <ac:chgData name="Alfredo Fuentes G." userId="9ac40dfc-7a23-4a73-ba78-17aebecb09cb" providerId="ADAL" clId="{014863BA-242F-4C5C-8609-60707A98D1B5}" dt="2026-06-03T21:08:11.564" v="33" actId="1036"/>
          <ac:spMkLst>
            <pc:docMk/>
            <pc:sldMk cId="711240438" sldId="5983"/>
            <ac:spMk id="10" creationId="{1595E205-0585-04C8-05F2-801BF2DBD63A}"/>
          </ac:spMkLst>
        </pc:spChg>
        <pc:spChg chg="mod">
          <ac:chgData name="Alfredo Fuentes G." userId="9ac40dfc-7a23-4a73-ba78-17aebecb09cb" providerId="ADAL" clId="{014863BA-242F-4C5C-8609-60707A98D1B5}" dt="2026-06-03T21:22:16.154" v="125" actId="692"/>
          <ac:spMkLst>
            <pc:docMk/>
            <pc:sldMk cId="711240438" sldId="5983"/>
            <ac:spMk id="11" creationId="{CED2964E-1DAB-1FED-9C73-1BD3BA04B3BE}"/>
          </ac:spMkLst>
        </pc:spChg>
        <pc:spChg chg="mod">
          <ac:chgData name="Alfredo Fuentes G." userId="9ac40dfc-7a23-4a73-ba78-17aebecb09cb" providerId="ADAL" clId="{014863BA-242F-4C5C-8609-60707A98D1B5}" dt="2026-06-03T21:08:11.564" v="33" actId="1036"/>
          <ac:spMkLst>
            <pc:docMk/>
            <pc:sldMk cId="711240438" sldId="5983"/>
            <ac:spMk id="12" creationId="{4D2E7E91-C9C0-51F3-8E49-CA606B8DCFF1}"/>
          </ac:spMkLst>
        </pc:spChg>
        <pc:spChg chg="mod">
          <ac:chgData name="Alfredo Fuentes G." userId="9ac40dfc-7a23-4a73-ba78-17aebecb09cb" providerId="ADAL" clId="{014863BA-242F-4C5C-8609-60707A98D1B5}" dt="2026-06-03T21:08:11.564" v="33" actId="1036"/>
          <ac:spMkLst>
            <pc:docMk/>
            <pc:sldMk cId="711240438" sldId="5983"/>
            <ac:spMk id="13" creationId="{E2896BD3-3630-4C88-B098-98784105CF2C}"/>
          </ac:spMkLst>
        </pc:spChg>
      </pc:sldChg>
      <pc:sldChg chg="modSp mod">
        <pc:chgData name="Alfredo Fuentes G." userId="9ac40dfc-7a23-4a73-ba78-17aebecb09cb" providerId="ADAL" clId="{014863BA-242F-4C5C-8609-60707A98D1B5}" dt="2026-06-03T21:20:48.309" v="114" actId="207"/>
        <pc:sldMkLst>
          <pc:docMk/>
          <pc:sldMk cId="2972446692" sldId="5984"/>
        </pc:sldMkLst>
        <pc:spChg chg="mod">
          <ac:chgData name="Alfredo Fuentes G." userId="9ac40dfc-7a23-4a73-ba78-17aebecb09cb" providerId="ADAL" clId="{014863BA-242F-4C5C-8609-60707A98D1B5}" dt="2026-06-03T21:19:50.750" v="112" actId="1076"/>
          <ac:spMkLst>
            <pc:docMk/>
            <pc:sldMk cId="2972446692" sldId="5984"/>
            <ac:spMk id="4" creationId="{14A8A71E-053E-F95A-8CA6-70FFEBAC7E2B}"/>
          </ac:spMkLst>
        </pc:spChg>
        <pc:spChg chg="mod">
          <ac:chgData name="Alfredo Fuentes G." userId="9ac40dfc-7a23-4a73-ba78-17aebecb09cb" providerId="ADAL" clId="{014863BA-242F-4C5C-8609-60707A98D1B5}" dt="2026-06-03T21:20:48.309" v="114" actId="207"/>
          <ac:spMkLst>
            <pc:docMk/>
            <pc:sldMk cId="2972446692" sldId="5984"/>
            <ac:spMk id="5" creationId="{93612130-8E30-3F69-15C3-7DF515DC945B}"/>
          </ac:spMkLst>
        </pc:spChg>
      </pc:sldChg>
      <pc:sldChg chg="delSp modSp mod">
        <pc:chgData name="Alfredo Fuentes G." userId="9ac40dfc-7a23-4a73-ba78-17aebecb09cb" providerId="ADAL" clId="{014863BA-242F-4C5C-8609-60707A98D1B5}" dt="2026-06-03T21:38:26.335" v="157" actId="478"/>
        <pc:sldMkLst>
          <pc:docMk/>
          <pc:sldMk cId="542591430" sldId="5985"/>
        </pc:sldMkLst>
        <pc:spChg chg="mod">
          <ac:chgData name="Alfredo Fuentes G." userId="9ac40dfc-7a23-4a73-ba78-17aebecb09cb" providerId="ADAL" clId="{014863BA-242F-4C5C-8609-60707A98D1B5}" dt="2026-06-03T21:12:04.794" v="79" actId="1035"/>
          <ac:spMkLst>
            <pc:docMk/>
            <pc:sldMk cId="542591430" sldId="5985"/>
            <ac:spMk id="3" creationId="{8100AF03-BF3A-C4CE-7AE0-3E9FD004F62F}"/>
          </ac:spMkLst>
        </pc:spChg>
        <pc:spChg chg="mod">
          <ac:chgData name="Alfredo Fuentes G." userId="9ac40dfc-7a23-4a73-ba78-17aebecb09cb" providerId="ADAL" clId="{014863BA-242F-4C5C-8609-60707A98D1B5}" dt="2026-06-03T21:12:04.794" v="79" actId="1035"/>
          <ac:spMkLst>
            <pc:docMk/>
            <pc:sldMk cId="542591430" sldId="5985"/>
            <ac:spMk id="5" creationId="{AC017D4A-E920-1B40-481D-C601155FB142}"/>
          </ac:spMkLst>
        </pc:spChg>
        <pc:spChg chg="mod">
          <ac:chgData name="Alfredo Fuentes G." userId="9ac40dfc-7a23-4a73-ba78-17aebecb09cb" providerId="ADAL" clId="{014863BA-242F-4C5C-8609-60707A98D1B5}" dt="2026-06-03T21:12:04.794" v="79" actId="1035"/>
          <ac:spMkLst>
            <pc:docMk/>
            <pc:sldMk cId="542591430" sldId="5985"/>
            <ac:spMk id="6" creationId="{02E1A51A-398F-5F0C-EBF8-94DBAFF1FCB0}"/>
          </ac:spMkLst>
        </pc:spChg>
        <pc:spChg chg="mod">
          <ac:chgData name="Alfredo Fuentes G." userId="9ac40dfc-7a23-4a73-ba78-17aebecb09cb" providerId="ADAL" clId="{014863BA-242F-4C5C-8609-60707A98D1B5}" dt="2026-06-03T21:12:04.794" v="79" actId="1035"/>
          <ac:spMkLst>
            <pc:docMk/>
            <pc:sldMk cId="542591430" sldId="5985"/>
            <ac:spMk id="8" creationId="{5B3C55BB-7520-A298-C0D6-3D8C31EB0C24}"/>
          </ac:spMkLst>
        </pc:spChg>
        <pc:spChg chg="mod">
          <ac:chgData name="Alfredo Fuentes G." userId="9ac40dfc-7a23-4a73-ba78-17aebecb09cb" providerId="ADAL" clId="{014863BA-242F-4C5C-8609-60707A98D1B5}" dt="2026-06-03T21:09:02.868" v="36" actId="20577"/>
          <ac:spMkLst>
            <pc:docMk/>
            <pc:sldMk cId="542591430" sldId="5985"/>
            <ac:spMk id="10" creationId="{02AC2794-DEF9-A1CA-52A0-B136CF17AE7B}"/>
          </ac:spMkLst>
        </pc:spChg>
        <pc:spChg chg="mod">
          <ac:chgData name="Alfredo Fuentes G." userId="9ac40dfc-7a23-4a73-ba78-17aebecb09cb" providerId="ADAL" clId="{014863BA-242F-4C5C-8609-60707A98D1B5}" dt="2026-06-03T21:12:04.794" v="79" actId="1035"/>
          <ac:spMkLst>
            <pc:docMk/>
            <pc:sldMk cId="542591430" sldId="5985"/>
            <ac:spMk id="11" creationId="{636EA86C-FF8B-0C8D-DC3E-23E65BD43BE0}"/>
          </ac:spMkLst>
        </pc:spChg>
        <pc:spChg chg="mod">
          <ac:chgData name="Alfredo Fuentes G." userId="9ac40dfc-7a23-4a73-ba78-17aebecb09cb" providerId="ADAL" clId="{014863BA-242F-4C5C-8609-60707A98D1B5}" dt="2026-06-03T21:12:04.794" v="79" actId="1035"/>
          <ac:spMkLst>
            <pc:docMk/>
            <pc:sldMk cId="542591430" sldId="5985"/>
            <ac:spMk id="12" creationId="{24D48193-865C-568B-D4D5-7393930691A2}"/>
          </ac:spMkLst>
        </pc:spChg>
        <pc:spChg chg="mod">
          <ac:chgData name="Alfredo Fuentes G." userId="9ac40dfc-7a23-4a73-ba78-17aebecb09cb" providerId="ADAL" clId="{014863BA-242F-4C5C-8609-60707A98D1B5}" dt="2026-06-03T21:12:04.794" v="79" actId="1035"/>
          <ac:spMkLst>
            <pc:docMk/>
            <pc:sldMk cId="542591430" sldId="5985"/>
            <ac:spMk id="13" creationId="{A2591864-5F3C-2F20-364D-BF0FE30FBAC8}"/>
          </ac:spMkLst>
        </pc:spChg>
        <pc:spChg chg="mod">
          <ac:chgData name="Alfredo Fuentes G." userId="9ac40dfc-7a23-4a73-ba78-17aebecb09cb" providerId="ADAL" clId="{014863BA-242F-4C5C-8609-60707A98D1B5}" dt="2026-06-03T21:12:04.794" v="79" actId="1035"/>
          <ac:spMkLst>
            <pc:docMk/>
            <pc:sldMk cId="542591430" sldId="5985"/>
            <ac:spMk id="15" creationId="{25DF2EE2-F18A-BA07-723B-1F9E6055C6EA}"/>
          </ac:spMkLst>
        </pc:spChg>
        <pc:spChg chg="mod">
          <ac:chgData name="Alfredo Fuentes G." userId="9ac40dfc-7a23-4a73-ba78-17aebecb09cb" providerId="ADAL" clId="{014863BA-242F-4C5C-8609-60707A98D1B5}" dt="2026-06-03T21:12:04.794" v="79" actId="1035"/>
          <ac:spMkLst>
            <pc:docMk/>
            <pc:sldMk cId="542591430" sldId="5985"/>
            <ac:spMk id="16" creationId="{9BAF1E74-02B6-AC5A-2237-0B2C610EAD71}"/>
          </ac:spMkLst>
        </pc:spChg>
        <pc:spChg chg="mod">
          <ac:chgData name="Alfredo Fuentes G." userId="9ac40dfc-7a23-4a73-ba78-17aebecb09cb" providerId="ADAL" clId="{014863BA-242F-4C5C-8609-60707A98D1B5}" dt="2026-06-03T21:12:04.794" v="79" actId="1035"/>
          <ac:spMkLst>
            <pc:docMk/>
            <pc:sldMk cId="542591430" sldId="5985"/>
            <ac:spMk id="19" creationId="{80960FF9-3826-657A-36D5-E876C44FD553}"/>
          </ac:spMkLst>
        </pc:spChg>
      </pc:sldChg>
      <pc:sldChg chg="delSp mod">
        <pc:chgData name="Alfredo Fuentes G." userId="9ac40dfc-7a23-4a73-ba78-17aebecb09cb" providerId="ADAL" clId="{014863BA-242F-4C5C-8609-60707A98D1B5}" dt="2026-06-03T21:38:39.177" v="159" actId="478"/>
        <pc:sldMkLst>
          <pc:docMk/>
          <pc:sldMk cId="1293193778" sldId="5986"/>
        </pc:sldMkLst>
      </pc:sldChg>
      <pc:sldChg chg="modSp mod">
        <pc:chgData name="Alfredo Fuentes G." userId="9ac40dfc-7a23-4a73-ba78-17aebecb09cb" providerId="ADAL" clId="{014863BA-242F-4C5C-8609-60707A98D1B5}" dt="2026-06-04T22:18:39.209" v="326" actId="1076"/>
        <pc:sldMkLst>
          <pc:docMk/>
          <pc:sldMk cId="3028325819" sldId="5988"/>
        </pc:sldMkLst>
        <pc:spChg chg="mod">
          <ac:chgData name="Alfredo Fuentes G." userId="9ac40dfc-7a23-4a73-ba78-17aebecb09cb" providerId="ADAL" clId="{014863BA-242F-4C5C-8609-60707A98D1B5}" dt="2026-06-04T22:13:52.417" v="320" actId="20577"/>
          <ac:spMkLst>
            <pc:docMk/>
            <pc:sldMk cId="3028325819" sldId="5988"/>
            <ac:spMk id="10" creationId="{9C37C7B1-6061-8867-0077-C3FFA65BFBE4}"/>
          </ac:spMkLst>
        </pc:spChg>
      </pc:sldChg>
      <pc:sldChg chg="addSp delSp modSp mod">
        <pc:chgData name="Alfredo Fuentes G." userId="9ac40dfc-7a23-4a73-ba78-17aebecb09cb" providerId="ADAL" clId="{014863BA-242F-4C5C-8609-60707A98D1B5}" dt="2026-06-04T14:51:25.874" v="255" actId="790"/>
        <pc:sldMkLst>
          <pc:docMk/>
          <pc:sldMk cId="2633212457" sldId="5990"/>
        </pc:sldMkLst>
        <pc:spChg chg="mod">
          <ac:chgData name="Alfredo Fuentes G." userId="9ac40dfc-7a23-4a73-ba78-17aebecb09cb" providerId="ADAL" clId="{014863BA-242F-4C5C-8609-60707A98D1B5}" dt="2026-06-04T14:51:25.874" v="255" actId="790"/>
          <ac:spMkLst>
            <pc:docMk/>
            <pc:sldMk cId="2633212457" sldId="5990"/>
            <ac:spMk id="2" creationId="{2890B398-5830-7227-DE08-7263291806D2}"/>
          </ac:spMkLst>
        </pc:spChg>
        <pc:spChg chg="add mod">
          <ac:chgData name="Alfredo Fuentes G." userId="9ac40dfc-7a23-4a73-ba78-17aebecb09cb" providerId="ADAL" clId="{014863BA-242F-4C5C-8609-60707A98D1B5}" dt="2026-06-04T14:50:11.245" v="253" actId="14100"/>
          <ac:spMkLst>
            <pc:docMk/>
            <pc:sldMk cId="2633212457" sldId="5990"/>
            <ac:spMk id="3" creationId="{FEC79FF1-D475-BA20-FFE8-E98E8F77F77C}"/>
          </ac:spMkLst>
        </pc:spChg>
        <pc:spChg chg="mod">
          <ac:chgData name="Alfredo Fuentes G." userId="9ac40dfc-7a23-4a73-ba78-17aebecb09cb" providerId="ADAL" clId="{014863BA-242F-4C5C-8609-60707A98D1B5}" dt="2026-06-04T14:49:10.751" v="216" actId="14100"/>
          <ac:spMkLst>
            <pc:docMk/>
            <pc:sldMk cId="2633212457" sldId="5990"/>
            <ac:spMk id="5" creationId="{B7CC5EC3-03A7-0326-B543-49FE639A3832}"/>
          </ac:spMkLst>
        </pc:spChg>
        <pc:spChg chg="mod">
          <ac:chgData name="Alfredo Fuentes G." userId="9ac40dfc-7a23-4a73-ba78-17aebecb09cb" providerId="ADAL" clId="{014863BA-242F-4C5C-8609-60707A98D1B5}" dt="2026-06-04T14:49:10.751" v="216" actId="14100"/>
          <ac:spMkLst>
            <pc:docMk/>
            <pc:sldMk cId="2633212457" sldId="5990"/>
            <ac:spMk id="6" creationId="{2CC1FA62-2FE9-47CE-6966-1570673EAD0C}"/>
          </ac:spMkLst>
        </pc:spChg>
        <pc:spChg chg="mod">
          <ac:chgData name="Alfredo Fuentes G." userId="9ac40dfc-7a23-4a73-ba78-17aebecb09cb" providerId="ADAL" clId="{014863BA-242F-4C5C-8609-60707A98D1B5}" dt="2026-06-04T14:50:11.245" v="253" actId="14100"/>
          <ac:spMkLst>
            <pc:docMk/>
            <pc:sldMk cId="2633212457" sldId="5990"/>
            <ac:spMk id="7" creationId="{311AC1CC-D9E1-6607-AE44-F60556AB1574}"/>
          </ac:spMkLst>
        </pc:spChg>
        <pc:spChg chg="mod">
          <ac:chgData name="Alfredo Fuentes G." userId="9ac40dfc-7a23-4a73-ba78-17aebecb09cb" providerId="ADAL" clId="{014863BA-242F-4C5C-8609-60707A98D1B5}" dt="2026-06-04T14:50:11.245" v="253" actId="14100"/>
          <ac:spMkLst>
            <pc:docMk/>
            <pc:sldMk cId="2633212457" sldId="5990"/>
            <ac:spMk id="8" creationId="{1F00B357-1267-BBF0-E231-573EA47AC6A4}"/>
          </ac:spMkLst>
        </pc:spChg>
        <pc:spChg chg="mod">
          <ac:chgData name="Alfredo Fuentes G." userId="9ac40dfc-7a23-4a73-ba78-17aebecb09cb" providerId="ADAL" clId="{014863BA-242F-4C5C-8609-60707A98D1B5}" dt="2026-06-04T14:50:11.245" v="253" actId="14100"/>
          <ac:spMkLst>
            <pc:docMk/>
            <pc:sldMk cId="2633212457" sldId="5990"/>
            <ac:spMk id="9" creationId="{0810D6BA-A6C9-EC5D-F140-BD347E6FCCC8}"/>
          </ac:spMkLst>
        </pc:spChg>
        <pc:spChg chg="mod">
          <ac:chgData name="Alfredo Fuentes G." userId="9ac40dfc-7a23-4a73-ba78-17aebecb09cb" providerId="ADAL" clId="{014863BA-242F-4C5C-8609-60707A98D1B5}" dt="2026-06-04T14:50:42.261" v="254" actId="207"/>
          <ac:spMkLst>
            <pc:docMk/>
            <pc:sldMk cId="2633212457" sldId="5990"/>
            <ac:spMk id="11" creationId="{5B38C101-E0DE-B312-4732-54516E8A6621}"/>
          </ac:spMkLst>
        </pc:spChg>
        <pc:spChg chg="mod">
          <ac:chgData name="Alfredo Fuentes G." userId="9ac40dfc-7a23-4a73-ba78-17aebecb09cb" providerId="ADAL" clId="{014863BA-242F-4C5C-8609-60707A98D1B5}" dt="2026-06-04T14:50:11.245" v="253" actId="14100"/>
          <ac:spMkLst>
            <pc:docMk/>
            <pc:sldMk cId="2633212457" sldId="5990"/>
            <ac:spMk id="12" creationId="{407ECA44-81F0-B0EF-EE55-59C8909E8F5C}"/>
          </ac:spMkLst>
        </pc:spChg>
        <pc:spChg chg="add mod">
          <ac:chgData name="Alfredo Fuentes G." userId="9ac40dfc-7a23-4a73-ba78-17aebecb09cb" providerId="ADAL" clId="{014863BA-242F-4C5C-8609-60707A98D1B5}" dt="2026-06-04T14:50:11.245" v="253" actId="14100"/>
          <ac:spMkLst>
            <pc:docMk/>
            <pc:sldMk cId="2633212457" sldId="5990"/>
            <ac:spMk id="16" creationId="{BD0B2C64-1883-D9D9-2FE5-5D9680099EA2}"/>
          </ac:spMkLst>
        </pc:spChg>
      </pc:sldChg>
    </pc:docChg>
  </pc:docChgLst>
  <pc:docChgLst>
    <pc:chgData name="Felipe Bustamante C" userId="395d934e-dd02-40b6-8657-f4ac7244c3a8" providerId="ADAL" clId="{8CCD71E0-AD38-4DE2-8021-38F93919A9E5}"/>
    <pc:docChg chg="undo redo custSel addSld delSld modSld sldOrd">
      <pc:chgData name="Felipe Bustamante C" userId="395d934e-dd02-40b6-8657-f4ac7244c3a8" providerId="ADAL" clId="{8CCD71E0-AD38-4DE2-8021-38F93919A9E5}" dt="2026-06-09T13:04:40.585" v="1024" actId="20577"/>
      <pc:docMkLst>
        <pc:docMk/>
      </pc:docMkLst>
      <pc:sldChg chg="del">
        <pc:chgData name="Felipe Bustamante C" userId="395d934e-dd02-40b6-8657-f4ac7244c3a8" providerId="ADAL" clId="{8CCD71E0-AD38-4DE2-8021-38F93919A9E5}" dt="2026-06-03T20:44:09.715" v="239" actId="47"/>
        <pc:sldMkLst>
          <pc:docMk/>
          <pc:sldMk cId="953204751" sldId="268"/>
        </pc:sldMkLst>
      </pc:sldChg>
      <pc:sldChg chg="del">
        <pc:chgData name="Felipe Bustamante C" userId="395d934e-dd02-40b6-8657-f4ac7244c3a8" providerId="ADAL" clId="{8CCD71E0-AD38-4DE2-8021-38F93919A9E5}" dt="2026-06-03T19:13:43.953" v="227" actId="2696"/>
        <pc:sldMkLst>
          <pc:docMk/>
          <pc:sldMk cId="1557927862" sldId="269"/>
        </pc:sldMkLst>
      </pc:sldChg>
      <pc:sldChg chg="del">
        <pc:chgData name="Felipe Bustamante C" userId="395d934e-dd02-40b6-8657-f4ac7244c3a8" providerId="ADAL" clId="{8CCD71E0-AD38-4DE2-8021-38F93919A9E5}" dt="2026-06-03T19:13:43.953" v="227" actId="2696"/>
        <pc:sldMkLst>
          <pc:docMk/>
          <pc:sldMk cId="2379125621" sldId="270"/>
        </pc:sldMkLst>
      </pc:sldChg>
      <pc:sldChg chg="del">
        <pc:chgData name="Felipe Bustamante C" userId="395d934e-dd02-40b6-8657-f4ac7244c3a8" providerId="ADAL" clId="{8CCD71E0-AD38-4DE2-8021-38F93919A9E5}" dt="2026-06-03T19:13:43.953" v="227" actId="2696"/>
        <pc:sldMkLst>
          <pc:docMk/>
          <pc:sldMk cId="861542359" sldId="271"/>
        </pc:sldMkLst>
      </pc:sldChg>
      <pc:sldChg chg="del">
        <pc:chgData name="Felipe Bustamante C" userId="395d934e-dd02-40b6-8657-f4ac7244c3a8" providerId="ADAL" clId="{8CCD71E0-AD38-4DE2-8021-38F93919A9E5}" dt="2026-06-03T19:13:43.953" v="227" actId="2696"/>
        <pc:sldMkLst>
          <pc:docMk/>
          <pc:sldMk cId="2141716673" sldId="272"/>
        </pc:sldMkLst>
      </pc:sldChg>
      <pc:sldChg chg="del">
        <pc:chgData name="Felipe Bustamante C" userId="395d934e-dd02-40b6-8657-f4ac7244c3a8" providerId="ADAL" clId="{8CCD71E0-AD38-4DE2-8021-38F93919A9E5}" dt="2026-06-03T19:12:57.863" v="223" actId="2696"/>
        <pc:sldMkLst>
          <pc:docMk/>
          <pc:sldMk cId="1124655084" sldId="277"/>
        </pc:sldMkLst>
      </pc:sldChg>
      <pc:sldChg chg="modSp mod">
        <pc:chgData name="Felipe Bustamante C" userId="395d934e-dd02-40b6-8657-f4ac7244c3a8" providerId="ADAL" clId="{8CCD71E0-AD38-4DE2-8021-38F93919A9E5}" dt="2026-06-08T19:23:37.209" v="991" actId="1076"/>
        <pc:sldMkLst>
          <pc:docMk/>
          <pc:sldMk cId="936324266" sldId="279"/>
        </pc:sldMkLst>
        <pc:picChg chg="mod">
          <ac:chgData name="Felipe Bustamante C" userId="395d934e-dd02-40b6-8657-f4ac7244c3a8" providerId="ADAL" clId="{8CCD71E0-AD38-4DE2-8021-38F93919A9E5}" dt="2026-06-08T19:23:37.209" v="991" actId="1076"/>
          <ac:picMkLst>
            <pc:docMk/>
            <pc:sldMk cId="936324266" sldId="279"/>
            <ac:picMk id="3" creationId="{14B6FCD7-E24B-56F2-2EC4-9CE6FE1D9561}"/>
          </ac:picMkLst>
        </pc:picChg>
      </pc:sldChg>
      <pc:sldChg chg="del">
        <pc:chgData name="Felipe Bustamante C" userId="395d934e-dd02-40b6-8657-f4ac7244c3a8" providerId="ADAL" clId="{8CCD71E0-AD38-4DE2-8021-38F93919A9E5}" dt="2026-06-03T18:25:27.761" v="12" actId="47"/>
        <pc:sldMkLst>
          <pc:docMk/>
          <pc:sldMk cId="1457033950" sldId="280"/>
        </pc:sldMkLst>
      </pc:sldChg>
      <pc:sldChg chg="modSp mod ord">
        <pc:chgData name="Felipe Bustamante C" userId="395d934e-dd02-40b6-8657-f4ac7244c3a8" providerId="ADAL" clId="{8CCD71E0-AD38-4DE2-8021-38F93919A9E5}" dt="2026-06-03T19:01:37.533" v="189"/>
        <pc:sldMkLst>
          <pc:docMk/>
          <pc:sldMk cId="2476649959" sldId="282"/>
        </pc:sldMkLst>
        <pc:spChg chg="mod">
          <ac:chgData name="Felipe Bustamante C" userId="395d934e-dd02-40b6-8657-f4ac7244c3a8" providerId="ADAL" clId="{8CCD71E0-AD38-4DE2-8021-38F93919A9E5}" dt="2026-06-03T19:00:18.248" v="187" actId="115"/>
          <ac:spMkLst>
            <pc:docMk/>
            <pc:sldMk cId="2476649959" sldId="282"/>
            <ac:spMk id="5" creationId="{5E3DFBA8-28A8-5833-C57A-102B365FCE6C}"/>
          </ac:spMkLst>
        </pc:spChg>
      </pc:sldChg>
      <pc:sldChg chg="del">
        <pc:chgData name="Felipe Bustamante C" userId="395d934e-dd02-40b6-8657-f4ac7244c3a8" providerId="ADAL" clId="{8CCD71E0-AD38-4DE2-8021-38F93919A9E5}" dt="2026-06-03T18:18:02.179" v="0" actId="47"/>
        <pc:sldMkLst>
          <pc:docMk/>
          <pc:sldMk cId="1549368763" sldId="285"/>
        </pc:sldMkLst>
      </pc:sldChg>
      <pc:sldChg chg="modSp mod ord">
        <pc:chgData name="Felipe Bustamante C" userId="395d934e-dd02-40b6-8657-f4ac7244c3a8" providerId="ADAL" clId="{8CCD71E0-AD38-4DE2-8021-38F93919A9E5}" dt="2026-06-03T20:48:59.441" v="411" actId="20577"/>
        <pc:sldMkLst>
          <pc:docMk/>
          <pc:sldMk cId="3349211894" sldId="286"/>
        </pc:sldMkLst>
        <pc:spChg chg="mod">
          <ac:chgData name="Felipe Bustamante C" userId="395d934e-dd02-40b6-8657-f4ac7244c3a8" providerId="ADAL" clId="{8CCD71E0-AD38-4DE2-8021-38F93919A9E5}" dt="2026-06-03T20:48:59.441" v="411" actId="20577"/>
          <ac:spMkLst>
            <pc:docMk/>
            <pc:sldMk cId="3349211894" sldId="286"/>
            <ac:spMk id="5" creationId="{20681A11-CBB4-CF6A-8B23-C3F6E521991B}"/>
          </ac:spMkLst>
        </pc:spChg>
      </pc:sldChg>
      <pc:sldChg chg="add del">
        <pc:chgData name="Felipe Bustamante C" userId="395d934e-dd02-40b6-8657-f4ac7244c3a8" providerId="ADAL" clId="{8CCD71E0-AD38-4DE2-8021-38F93919A9E5}" dt="2026-06-03T19:13:24.349" v="226" actId="2696"/>
        <pc:sldMkLst>
          <pc:docMk/>
          <pc:sldMk cId="0" sldId="288"/>
        </pc:sldMkLst>
      </pc:sldChg>
      <pc:sldChg chg="del">
        <pc:chgData name="Felipe Bustamante C" userId="395d934e-dd02-40b6-8657-f4ac7244c3a8" providerId="ADAL" clId="{8CCD71E0-AD38-4DE2-8021-38F93919A9E5}" dt="2026-06-03T19:13:56.469" v="228" actId="2696"/>
        <pc:sldMkLst>
          <pc:docMk/>
          <pc:sldMk cId="388905549" sldId="5906"/>
        </pc:sldMkLst>
      </pc:sldChg>
      <pc:sldChg chg="del">
        <pc:chgData name="Felipe Bustamante C" userId="395d934e-dd02-40b6-8657-f4ac7244c3a8" providerId="ADAL" clId="{8CCD71E0-AD38-4DE2-8021-38F93919A9E5}" dt="2026-06-03T19:14:05.813" v="229" actId="2696"/>
        <pc:sldMkLst>
          <pc:docMk/>
          <pc:sldMk cId="296895348" sldId="5925"/>
        </pc:sldMkLst>
      </pc:sldChg>
      <pc:sldChg chg="modSp mod">
        <pc:chgData name="Felipe Bustamante C" userId="395d934e-dd02-40b6-8657-f4ac7244c3a8" providerId="ADAL" clId="{8CCD71E0-AD38-4DE2-8021-38F93919A9E5}" dt="2026-06-03T19:14:17.872" v="234" actId="20577"/>
        <pc:sldMkLst>
          <pc:docMk/>
          <pc:sldMk cId="97040968" sldId="5943"/>
        </pc:sldMkLst>
        <pc:spChg chg="mod">
          <ac:chgData name="Felipe Bustamante C" userId="395d934e-dd02-40b6-8657-f4ac7244c3a8" providerId="ADAL" clId="{8CCD71E0-AD38-4DE2-8021-38F93919A9E5}" dt="2026-06-03T19:14:17.872" v="234" actId="20577"/>
          <ac:spMkLst>
            <pc:docMk/>
            <pc:sldMk cId="97040968" sldId="5943"/>
            <ac:spMk id="2" creationId="{5844BDF2-8874-B6E2-8FA6-A90C497E1E15}"/>
          </ac:spMkLst>
        </pc:spChg>
      </pc:sldChg>
      <pc:sldChg chg="del">
        <pc:chgData name="Felipe Bustamante C" userId="395d934e-dd02-40b6-8657-f4ac7244c3a8" providerId="ADAL" clId="{8CCD71E0-AD38-4DE2-8021-38F93919A9E5}" dt="2026-06-03T18:58:37.673" v="179" actId="47"/>
        <pc:sldMkLst>
          <pc:docMk/>
          <pc:sldMk cId="1146226177" sldId="5947"/>
        </pc:sldMkLst>
      </pc:sldChg>
      <pc:sldChg chg="modSp mod">
        <pc:chgData name="Felipe Bustamante C" userId="395d934e-dd02-40b6-8657-f4ac7244c3a8" providerId="ADAL" clId="{8CCD71E0-AD38-4DE2-8021-38F93919A9E5}" dt="2026-06-08T19:24:27.793" v="1007" actId="20577"/>
        <pc:sldMkLst>
          <pc:docMk/>
          <pc:sldMk cId="0" sldId="5962"/>
        </pc:sldMkLst>
        <pc:spChg chg="mod">
          <ac:chgData name="Felipe Bustamante C" userId="395d934e-dd02-40b6-8657-f4ac7244c3a8" providerId="ADAL" clId="{8CCD71E0-AD38-4DE2-8021-38F93919A9E5}" dt="2026-06-03T18:22:57.848" v="11" actId="20577"/>
          <ac:spMkLst>
            <pc:docMk/>
            <pc:sldMk cId="0" sldId="5962"/>
            <ac:spMk id="3" creationId="{00000000-0000-0000-0000-000000000000}"/>
          </ac:spMkLst>
        </pc:spChg>
        <pc:spChg chg="mod">
          <ac:chgData name="Felipe Bustamante C" userId="395d934e-dd02-40b6-8657-f4ac7244c3a8" providerId="ADAL" clId="{8CCD71E0-AD38-4DE2-8021-38F93919A9E5}" dt="2026-06-08T19:24:13.978" v="996" actId="1076"/>
          <ac:spMkLst>
            <pc:docMk/>
            <pc:sldMk cId="0" sldId="5962"/>
            <ac:spMk id="8" creationId="{00000000-0000-0000-0000-000000000000}"/>
          </ac:spMkLst>
        </pc:spChg>
        <pc:spChg chg="mod">
          <ac:chgData name="Felipe Bustamante C" userId="395d934e-dd02-40b6-8657-f4ac7244c3a8" providerId="ADAL" clId="{8CCD71E0-AD38-4DE2-8021-38F93919A9E5}" dt="2026-06-08T19:24:27.793" v="1007" actId="20577"/>
          <ac:spMkLst>
            <pc:docMk/>
            <pc:sldMk cId="0" sldId="5962"/>
            <ac:spMk id="10" creationId="{00000000-0000-0000-0000-000000000000}"/>
          </ac:spMkLst>
        </pc:spChg>
      </pc:sldChg>
      <pc:sldChg chg="modSp mod">
        <pc:chgData name="Felipe Bustamante C" userId="395d934e-dd02-40b6-8657-f4ac7244c3a8" providerId="ADAL" clId="{8CCD71E0-AD38-4DE2-8021-38F93919A9E5}" dt="2026-06-03T20:41:40.198" v="238" actId="20577"/>
        <pc:sldMkLst>
          <pc:docMk/>
          <pc:sldMk cId="4291968512" sldId="5973"/>
        </pc:sldMkLst>
        <pc:spChg chg="mod">
          <ac:chgData name="Felipe Bustamante C" userId="395d934e-dd02-40b6-8657-f4ac7244c3a8" providerId="ADAL" clId="{8CCD71E0-AD38-4DE2-8021-38F93919A9E5}" dt="2026-06-03T20:41:40.198" v="238" actId="20577"/>
          <ac:spMkLst>
            <pc:docMk/>
            <pc:sldMk cId="4291968512" sldId="5973"/>
            <ac:spMk id="5" creationId="{1D3CA727-7D33-1F03-0535-1DCBBE9C5EA0}"/>
          </ac:spMkLst>
        </pc:spChg>
      </pc:sldChg>
      <pc:sldChg chg="modSp mod">
        <pc:chgData name="Felipe Bustamante C" userId="395d934e-dd02-40b6-8657-f4ac7244c3a8" providerId="ADAL" clId="{8CCD71E0-AD38-4DE2-8021-38F93919A9E5}" dt="2026-06-03T20:54:52.644" v="432" actId="20577"/>
        <pc:sldMkLst>
          <pc:docMk/>
          <pc:sldMk cId="3763634530" sldId="5974"/>
        </pc:sldMkLst>
        <pc:spChg chg="mod">
          <ac:chgData name="Felipe Bustamante C" userId="395d934e-dd02-40b6-8657-f4ac7244c3a8" providerId="ADAL" clId="{8CCD71E0-AD38-4DE2-8021-38F93919A9E5}" dt="2026-06-03T20:54:52.644" v="432" actId="20577"/>
          <ac:spMkLst>
            <pc:docMk/>
            <pc:sldMk cId="3763634530" sldId="5974"/>
            <ac:spMk id="5" creationId="{3F2CEF6A-30EC-853F-6F11-133CD4A7C464}"/>
          </ac:spMkLst>
        </pc:spChg>
      </pc:sldChg>
      <pc:sldChg chg="modSp del mod">
        <pc:chgData name="Felipe Bustamante C" userId="395d934e-dd02-40b6-8657-f4ac7244c3a8" providerId="ADAL" clId="{8CCD71E0-AD38-4DE2-8021-38F93919A9E5}" dt="2026-06-03T18:56:00.295" v="178" actId="47"/>
        <pc:sldMkLst>
          <pc:docMk/>
          <pc:sldMk cId="3816103062" sldId="5979"/>
        </pc:sldMkLst>
      </pc:sldChg>
      <pc:sldChg chg="modSp mod">
        <pc:chgData name="Felipe Bustamante C" userId="395d934e-dd02-40b6-8657-f4ac7244c3a8" providerId="ADAL" clId="{8CCD71E0-AD38-4DE2-8021-38F93919A9E5}" dt="2026-06-03T20:54:14.544" v="431" actId="108"/>
        <pc:sldMkLst>
          <pc:docMk/>
          <pc:sldMk cId="1142945952" sldId="5982"/>
        </pc:sldMkLst>
        <pc:spChg chg="mod">
          <ac:chgData name="Felipe Bustamante C" userId="395d934e-dd02-40b6-8657-f4ac7244c3a8" providerId="ADAL" clId="{8CCD71E0-AD38-4DE2-8021-38F93919A9E5}" dt="2026-06-03T20:54:14.544" v="431" actId="108"/>
          <ac:spMkLst>
            <pc:docMk/>
            <pc:sldMk cId="1142945952" sldId="5982"/>
            <ac:spMk id="5" creationId="{E0D14780-F086-114F-5FCE-0E64E2B172FE}"/>
          </ac:spMkLst>
        </pc:spChg>
      </pc:sldChg>
      <pc:sldChg chg="addSp delSp modSp mod">
        <pc:chgData name="Felipe Bustamante C" userId="395d934e-dd02-40b6-8657-f4ac7244c3a8" providerId="ADAL" clId="{8CCD71E0-AD38-4DE2-8021-38F93919A9E5}" dt="2026-06-09T13:04:40.585" v="1024" actId="20577"/>
        <pc:sldMkLst>
          <pc:docMk/>
          <pc:sldMk cId="542591430" sldId="5985"/>
        </pc:sldMkLst>
        <pc:spChg chg="mod">
          <ac:chgData name="Felipe Bustamante C" userId="395d934e-dd02-40b6-8657-f4ac7244c3a8" providerId="ADAL" clId="{8CCD71E0-AD38-4DE2-8021-38F93919A9E5}" dt="2026-06-03T20:49:30.505" v="427" actId="20577"/>
          <ac:spMkLst>
            <pc:docMk/>
            <pc:sldMk cId="542591430" sldId="5985"/>
            <ac:spMk id="2" creationId="{5A67F66E-C33E-60E6-CB3C-B1A2DC620A7F}"/>
          </ac:spMkLst>
        </pc:spChg>
        <pc:spChg chg="mod">
          <ac:chgData name="Felipe Bustamante C" userId="395d934e-dd02-40b6-8657-f4ac7244c3a8" providerId="ADAL" clId="{8CCD71E0-AD38-4DE2-8021-38F93919A9E5}" dt="2026-06-04T15:07:31.499" v="522" actId="1076"/>
          <ac:spMkLst>
            <pc:docMk/>
            <pc:sldMk cId="542591430" sldId="5985"/>
            <ac:spMk id="3" creationId="{8100AF03-BF3A-C4CE-7AE0-3E9FD004F62F}"/>
          </ac:spMkLst>
        </pc:spChg>
        <pc:spChg chg="mod">
          <ac:chgData name="Felipe Bustamante C" userId="395d934e-dd02-40b6-8657-f4ac7244c3a8" providerId="ADAL" clId="{8CCD71E0-AD38-4DE2-8021-38F93919A9E5}" dt="2026-06-04T15:07:31.499" v="522" actId="1076"/>
          <ac:spMkLst>
            <pc:docMk/>
            <pc:sldMk cId="542591430" sldId="5985"/>
            <ac:spMk id="5" creationId="{AC017D4A-E920-1B40-481D-C601155FB142}"/>
          </ac:spMkLst>
        </pc:spChg>
        <pc:spChg chg="mod">
          <ac:chgData name="Felipe Bustamante C" userId="395d934e-dd02-40b6-8657-f4ac7244c3a8" providerId="ADAL" clId="{8CCD71E0-AD38-4DE2-8021-38F93919A9E5}" dt="2026-06-04T15:07:31.499" v="522" actId="1076"/>
          <ac:spMkLst>
            <pc:docMk/>
            <pc:sldMk cId="542591430" sldId="5985"/>
            <ac:spMk id="6" creationId="{02E1A51A-398F-5F0C-EBF8-94DBAFF1FCB0}"/>
          </ac:spMkLst>
        </pc:spChg>
        <pc:spChg chg="mod">
          <ac:chgData name="Felipe Bustamante C" userId="395d934e-dd02-40b6-8657-f4ac7244c3a8" providerId="ADAL" clId="{8CCD71E0-AD38-4DE2-8021-38F93919A9E5}" dt="2026-06-04T15:07:31.499" v="522" actId="1076"/>
          <ac:spMkLst>
            <pc:docMk/>
            <pc:sldMk cId="542591430" sldId="5985"/>
            <ac:spMk id="7" creationId="{6481CF96-28E8-8780-7E3D-C2127581906B}"/>
          </ac:spMkLst>
        </pc:spChg>
        <pc:spChg chg="mod">
          <ac:chgData name="Felipe Bustamante C" userId="395d934e-dd02-40b6-8657-f4ac7244c3a8" providerId="ADAL" clId="{8CCD71E0-AD38-4DE2-8021-38F93919A9E5}" dt="2026-06-04T15:07:25.773" v="521" actId="1076"/>
          <ac:spMkLst>
            <pc:docMk/>
            <pc:sldMk cId="542591430" sldId="5985"/>
            <ac:spMk id="8" creationId="{5B3C55BB-7520-A298-C0D6-3D8C31EB0C24}"/>
          </ac:spMkLst>
        </pc:spChg>
        <pc:spChg chg="mod">
          <ac:chgData name="Felipe Bustamante C" userId="395d934e-dd02-40b6-8657-f4ac7244c3a8" providerId="ADAL" clId="{8CCD71E0-AD38-4DE2-8021-38F93919A9E5}" dt="2026-06-04T15:07:31.499" v="522" actId="1076"/>
          <ac:spMkLst>
            <pc:docMk/>
            <pc:sldMk cId="542591430" sldId="5985"/>
            <ac:spMk id="9" creationId="{0C9B0A41-9449-DDA9-CAAE-787DEA1D2703}"/>
          </ac:spMkLst>
        </pc:spChg>
        <pc:spChg chg="mod">
          <ac:chgData name="Felipe Bustamante C" userId="395d934e-dd02-40b6-8657-f4ac7244c3a8" providerId="ADAL" clId="{8CCD71E0-AD38-4DE2-8021-38F93919A9E5}" dt="2026-06-04T15:07:31.499" v="522" actId="1076"/>
          <ac:spMkLst>
            <pc:docMk/>
            <pc:sldMk cId="542591430" sldId="5985"/>
            <ac:spMk id="10" creationId="{02AC2794-DEF9-A1CA-52A0-B136CF17AE7B}"/>
          </ac:spMkLst>
        </pc:spChg>
        <pc:spChg chg="mod">
          <ac:chgData name="Felipe Bustamante C" userId="395d934e-dd02-40b6-8657-f4ac7244c3a8" providerId="ADAL" clId="{8CCD71E0-AD38-4DE2-8021-38F93919A9E5}" dt="2026-06-04T15:07:31.499" v="522" actId="1076"/>
          <ac:spMkLst>
            <pc:docMk/>
            <pc:sldMk cId="542591430" sldId="5985"/>
            <ac:spMk id="11" creationId="{636EA86C-FF8B-0C8D-DC3E-23E65BD43BE0}"/>
          </ac:spMkLst>
        </pc:spChg>
        <pc:spChg chg="mod">
          <ac:chgData name="Felipe Bustamante C" userId="395d934e-dd02-40b6-8657-f4ac7244c3a8" providerId="ADAL" clId="{8CCD71E0-AD38-4DE2-8021-38F93919A9E5}" dt="2026-06-04T15:07:31.499" v="522" actId="1076"/>
          <ac:spMkLst>
            <pc:docMk/>
            <pc:sldMk cId="542591430" sldId="5985"/>
            <ac:spMk id="12" creationId="{24D48193-865C-568B-D4D5-7393930691A2}"/>
          </ac:spMkLst>
        </pc:spChg>
        <pc:spChg chg="mod">
          <ac:chgData name="Felipe Bustamante C" userId="395d934e-dd02-40b6-8657-f4ac7244c3a8" providerId="ADAL" clId="{8CCD71E0-AD38-4DE2-8021-38F93919A9E5}" dt="2026-06-04T15:07:31.499" v="522" actId="1076"/>
          <ac:spMkLst>
            <pc:docMk/>
            <pc:sldMk cId="542591430" sldId="5985"/>
            <ac:spMk id="13" creationId="{A2591864-5F3C-2F20-364D-BF0FE30FBAC8}"/>
          </ac:spMkLst>
        </pc:spChg>
        <pc:spChg chg="mod">
          <ac:chgData name="Felipe Bustamante C" userId="395d934e-dd02-40b6-8657-f4ac7244c3a8" providerId="ADAL" clId="{8CCD71E0-AD38-4DE2-8021-38F93919A9E5}" dt="2026-06-04T15:07:31.499" v="522" actId="1076"/>
          <ac:spMkLst>
            <pc:docMk/>
            <pc:sldMk cId="542591430" sldId="5985"/>
            <ac:spMk id="15" creationId="{25DF2EE2-F18A-BA07-723B-1F9E6055C6EA}"/>
          </ac:spMkLst>
        </pc:spChg>
        <pc:spChg chg="mod">
          <ac:chgData name="Felipe Bustamante C" userId="395d934e-dd02-40b6-8657-f4ac7244c3a8" providerId="ADAL" clId="{8CCD71E0-AD38-4DE2-8021-38F93919A9E5}" dt="2026-06-04T13:55:01.926" v="441" actId="14100"/>
          <ac:spMkLst>
            <pc:docMk/>
            <pc:sldMk cId="542591430" sldId="5985"/>
            <ac:spMk id="16" creationId="{9BAF1E74-02B6-AC5A-2237-0B2C610EAD71}"/>
          </ac:spMkLst>
        </pc:spChg>
        <pc:spChg chg="mod">
          <ac:chgData name="Felipe Bustamante C" userId="395d934e-dd02-40b6-8657-f4ac7244c3a8" providerId="ADAL" clId="{8CCD71E0-AD38-4DE2-8021-38F93919A9E5}" dt="2026-06-04T15:07:38.202" v="523" actId="1076"/>
          <ac:spMkLst>
            <pc:docMk/>
            <pc:sldMk cId="542591430" sldId="5985"/>
            <ac:spMk id="17" creationId="{8823073B-E433-2B81-4C89-F836031F7569}"/>
          </ac:spMkLst>
        </pc:spChg>
        <pc:spChg chg="mod">
          <ac:chgData name="Felipe Bustamante C" userId="395d934e-dd02-40b6-8657-f4ac7244c3a8" providerId="ADAL" clId="{8CCD71E0-AD38-4DE2-8021-38F93919A9E5}" dt="2026-06-04T15:07:38.202" v="523" actId="1076"/>
          <ac:spMkLst>
            <pc:docMk/>
            <pc:sldMk cId="542591430" sldId="5985"/>
            <ac:spMk id="18" creationId="{16C1B54E-9358-BAB9-AA19-82A206728423}"/>
          </ac:spMkLst>
        </pc:spChg>
        <pc:spChg chg="mod">
          <ac:chgData name="Felipe Bustamante C" userId="395d934e-dd02-40b6-8657-f4ac7244c3a8" providerId="ADAL" clId="{8CCD71E0-AD38-4DE2-8021-38F93919A9E5}" dt="2026-06-04T15:07:38.202" v="523" actId="1076"/>
          <ac:spMkLst>
            <pc:docMk/>
            <pc:sldMk cId="542591430" sldId="5985"/>
            <ac:spMk id="19" creationId="{80960FF9-3826-657A-36D5-E876C44FD553}"/>
          </ac:spMkLst>
        </pc:spChg>
        <pc:spChg chg="mod">
          <ac:chgData name="Felipe Bustamante C" userId="395d934e-dd02-40b6-8657-f4ac7244c3a8" providerId="ADAL" clId="{8CCD71E0-AD38-4DE2-8021-38F93919A9E5}" dt="2026-06-09T13:04:40.585" v="1024" actId="20577"/>
          <ac:spMkLst>
            <pc:docMk/>
            <pc:sldMk cId="542591430" sldId="5985"/>
            <ac:spMk id="20" creationId="{1E87CB97-3345-24FF-7B50-82327C56ACD9}"/>
          </ac:spMkLst>
        </pc:spChg>
        <pc:spChg chg="mod">
          <ac:chgData name="Felipe Bustamante C" userId="395d934e-dd02-40b6-8657-f4ac7244c3a8" providerId="ADAL" clId="{8CCD71E0-AD38-4DE2-8021-38F93919A9E5}" dt="2026-06-04T15:07:38.202" v="523" actId="1076"/>
          <ac:spMkLst>
            <pc:docMk/>
            <pc:sldMk cId="542591430" sldId="5985"/>
            <ac:spMk id="21" creationId="{9A1504AE-6898-742E-6F85-BEB9C12FBBE7}"/>
          </ac:spMkLst>
        </pc:spChg>
        <pc:spChg chg="mod">
          <ac:chgData name="Felipe Bustamante C" userId="395d934e-dd02-40b6-8657-f4ac7244c3a8" providerId="ADAL" clId="{8CCD71E0-AD38-4DE2-8021-38F93919A9E5}" dt="2026-06-04T15:07:38.202" v="523" actId="1076"/>
          <ac:spMkLst>
            <pc:docMk/>
            <pc:sldMk cId="542591430" sldId="5985"/>
            <ac:spMk id="22" creationId="{C9BB25CC-D749-5F36-AAE7-977B82D084B4}"/>
          </ac:spMkLst>
        </pc:spChg>
        <pc:spChg chg="add mod">
          <ac:chgData name="Felipe Bustamante C" userId="395d934e-dd02-40b6-8657-f4ac7244c3a8" providerId="ADAL" clId="{8CCD71E0-AD38-4DE2-8021-38F93919A9E5}" dt="2026-06-04T15:47:00.027" v="909" actId="404"/>
          <ac:spMkLst>
            <pc:docMk/>
            <pc:sldMk cId="542591430" sldId="5985"/>
            <ac:spMk id="30" creationId="{1D277880-A3F7-B9C6-0AFF-9FBE57BA9B7D}"/>
          </ac:spMkLst>
        </pc:spChg>
        <pc:graphicFrameChg chg="add mod modGraphic">
          <ac:chgData name="Felipe Bustamante C" userId="395d934e-dd02-40b6-8657-f4ac7244c3a8" providerId="ADAL" clId="{8CCD71E0-AD38-4DE2-8021-38F93919A9E5}" dt="2026-06-09T12:57:37.088" v="1008" actId="20577"/>
          <ac:graphicFrameMkLst>
            <pc:docMk/>
            <pc:sldMk cId="542591430" sldId="5985"/>
            <ac:graphicFrameMk id="24" creationId="{D396C5C5-FD3F-6FBD-191C-A61B398BBD81}"/>
          </ac:graphicFrameMkLst>
        </pc:graphicFrameChg>
        <pc:cxnChg chg="add mod">
          <ac:chgData name="Felipe Bustamante C" userId="395d934e-dd02-40b6-8657-f4ac7244c3a8" providerId="ADAL" clId="{8CCD71E0-AD38-4DE2-8021-38F93919A9E5}" dt="2026-06-04T15:09:23.682" v="530" actId="17032"/>
          <ac:cxnSpMkLst>
            <pc:docMk/>
            <pc:sldMk cId="542591430" sldId="5985"/>
            <ac:cxnSpMk id="29" creationId="{7F9B65ED-5353-005D-2FA8-37AC76650202}"/>
          </ac:cxnSpMkLst>
        </pc:cxnChg>
      </pc:sldChg>
      <pc:sldChg chg="modSp add mod">
        <pc:chgData name="Felipe Bustamante C" userId="395d934e-dd02-40b6-8657-f4ac7244c3a8" providerId="ADAL" clId="{8CCD71E0-AD38-4DE2-8021-38F93919A9E5}" dt="2026-06-03T20:52:17.184" v="429" actId="1076"/>
        <pc:sldMkLst>
          <pc:docMk/>
          <pc:sldMk cId="1293193778" sldId="5986"/>
        </pc:sldMkLst>
        <pc:graphicFrameChg chg="mod modGraphic">
          <ac:chgData name="Felipe Bustamante C" userId="395d934e-dd02-40b6-8657-f4ac7244c3a8" providerId="ADAL" clId="{8CCD71E0-AD38-4DE2-8021-38F93919A9E5}" dt="2026-06-03T20:52:17.184" v="429" actId="1076"/>
          <ac:graphicFrameMkLst>
            <pc:docMk/>
            <pc:sldMk cId="1293193778" sldId="5986"/>
            <ac:graphicFrameMk id="15" creationId="{DEC9296C-F71F-589D-77F4-37BF6474C4F6}"/>
          </ac:graphicFrameMkLst>
        </pc:graphicFrameChg>
      </pc:sldChg>
      <pc:sldChg chg="del">
        <pc:chgData name="Felipe Bustamante C" userId="395d934e-dd02-40b6-8657-f4ac7244c3a8" providerId="ADAL" clId="{8CCD71E0-AD38-4DE2-8021-38F93919A9E5}" dt="2026-06-03T18:18:06.172" v="1" actId="47"/>
        <pc:sldMkLst>
          <pc:docMk/>
          <pc:sldMk cId="3435020847" sldId="5986"/>
        </pc:sldMkLst>
      </pc:sldChg>
      <pc:sldChg chg="modSp new mod ord">
        <pc:chgData name="Felipe Bustamante C" userId="395d934e-dd02-40b6-8657-f4ac7244c3a8" providerId="ADAL" clId="{8CCD71E0-AD38-4DE2-8021-38F93919A9E5}" dt="2026-06-03T19:04:02.673" v="222" actId="20577"/>
        <pc:sldMkLst>
          <pc:docMk/>
          <pc:sldMk cId="2871205014" sldId="5987"/>
        </pc:sldMkLst>
        <pc:spChg chg="mod">
          <ac:chgData name="Felipe Bustamante C" userId="395d934e-dd02-40b6-8657-f4ac7244c3a8" providerId="ADAL" clId="{8CCD71E0-AD38-4DE2-8021-38F93919A9E5}" dt="2026-06-03T19:04:02.673" v="222" actId="20577"/>
          <ac:spMkLst>
            <pc:docMk/>
            <pc:sldMk cId="2871205014" sldId="5987"/>
            <ac:spMk id="2" creationId="{20137E65-7980-A92E-EF54-4DEF52DCDEC8}"/>
          </ac:spMkLst>
        </pc:spChg>
      </pc:sldChg>
      <pc:sldChg chg="addSp delSp modSp mod">
        <pc:chgData name="Felipe Bustamante C" userId="395d934e-dd02-40b6-8657-f4ac7244c3a8" providerId="ADAL" clId="{8CCD71E0-AD38-4DE2-8021-38F93919A9E5}" dt="2026-06-05T13:48:08.001" v="990" actId="14100"/>
        <pc:sldMkLst>
          <pc:docMk/>
          <pc:sldMk cId="3028325819" sldId="5988"/>
        </pc:sldMkLst>
        <pc:graphicFrameChg chg="add mod modGraphic">
          <ac:chgData name="Felipe Bustamante C" userId="395d934e-dd02-40b6-8657-f4ac7244c3a8" providerId="ADAL" clId="{8CCD71E0-AD38-4DE2-8021-38F93919A9E5}" dt="2026-06-05T13:48:08.001" v="990" actId="14100"/>
          <ac:graphicFrameMkLst>
            <pc:docMk/>
            <pc:sldMk cId="3028325819" sldId="5988"/>
            <ac:graphicFrameMk id="2" creationId="{C8CFDB5B-8AAA-89F8-F623-10E69468E5BE}"/>
          </ac:graphicFrameMkLst>
        </pc:graphicFrameChg>
      </pc:sldChg>
      <pc:sldChg chg="addSp delSp modSp add del mod">
        <pc:chgData name="Felipe Bustamante C" userId="395d934e-dd02-40b6-8657-f4ac7244c3a8" providerId="ADAL" clId="{8CCD71E0-AD38-4DE2-8021-38F93919A9E5}" dt="2026-06-04T15:07:18.559" v="519" actId="47"/>
        <pc:sldMkLst>
          <pc:docMk/>
          <pc:sldMk cId="1427967135" sldId="5991"/>
        </pc:sldMkLst>
      </pc:sldChg>
      <pc:sldChg chg="addSp delSp modSp add mod ord">
        <pc:chgData name="Felipe Bustamante C" userId="395d934e-dd02-40b6-8657-f4ac7244c3a8" providerId="ADAL" clId="{8CCD71E0-AD38-4DE2-8021-38F93919A9E5}" dt="2026-06-04T15:38:52.799" v="842" actId="14100"/>
        <pc:sldMkLst>
          <pc:docMk/>
          <pc:sldMk cId="2219947713" sldId="5991"/>
        </pc:sldMkLst>
        <pc:spChg chg="mod">
          <ac:chgData name="Felipe Bustamante C" userId="395d934e-dd02-40b6-8657-f4ac7244c3a8" providerId="ADAL" clId="{8CCD71E0-AD38-4DE2-8021-38F93919A9E5}" dt="2026-06-04T15:37:47.046" v="825" actId="1076"/>
          <ac:spMkLst>
            <pc:docMk/>
            <pc:sldMk cId="2219947713" sldId="5991"/>
            <ac:spMk id="2" creationId="{6D5EFF7B-24E3-D79B-090D-A42683437F27}"/>
          </ac:spMkLst>
        </pc:spChg>
        <pc:graphicFrameChg chg="add mod modGraphic">
          <ac:chgData name="Felipe Bustamante C" userId="395d934e-dd02-40b6-8657-f4ac7244c3a8" providerId="ADAL" clId="{8CCD71E0-AD38-4DE2-8021-38F93919A9E5}" dt="2026-06-04T15:38:52.799" v="842" actId="14100"/>
          <ac:graphicFrameMkLst>
            <pc:docMk/>
            <pc:sldMk cId="2219947713" sldId="5991"/>
            <ac:graphicFrameMk id="33" creationId="{9D5B13EE-94E2-FF43-2D59-AA40D651DA17}"/>
          </ac:graphicFrameMkLst>
        </pc:graphicFrameChg>
        <pc:graphicFrameChg chg="add mod modGraphic">
          <ac:chgData name="Felipe Bustamante C" userId="395d934e-dd02-40b6-8657-f4ac7244c3a8" providerId="ADAL" clId="{8CCD71E0-AD38-4DE2-8021-38F93919A9E5}" dt="2026-06-04T15:38:45.461" v="840" actId="122"/>
          <ac:graphicFrameMkLst>
            <pc:docMk/>
            <pc:sldMk cId="2219947713" sldId="5991"/>
            <ac:graphicFrameMk id="34" creationId="{5974BEBA-8F41-597D-74D3-C8CC43C95A1A}"/>
          </ac:graphicFrameMkLst>
        </pc:graphicFrameChg>
      </pc:sldChg>
      <pc:sldChg chg="addSp delSp modSp add mod">
        <pc:chgData name="Felipe Bustamante C" userId="395d934e-dd02-40b6-8657-f4ac7244c3a8" providerId="ADAL" clId="{8CCD71E0-AD38-4DE2-8021-38F93919A9E5}" dt="2026-06-04T15:42:06.245" v="851" actId="1076"/>
        <pc:sldMkLst>
          <pc:docMk/>
          <pc:sldMk cId="3378988156" sldId="5992"/>
        </pc:sldMkLst>
        <pc:spChg chg="mod">
          <ac:chgData name="Felipe Bustamante C" userId="395d934e-dd02-40b6-8657-f4ac7244c3a8" providerId="ADAL" clId="{8CCD71E0-AD38-4DE2-8021-38F93919A9E5}" dt="2026-06-04T15:25:53.672" v="743" actId="1076"/>
          <ac:spMkLst>
            <pc:docMk/>
            <pc:sldMk cId="3378988156" sldId="5992"/>
            <ac:spMk id="3" creationId="{14D15AF4-1717-ED80-D6CA-CA673189A1E6}"/>
          </ac:spMkLst>
        </pc:spChg>
        <pc:spChg chg="mod">
          <ac:chgData name="Felipe Bustamante C" userId="395d934e-dd02-40b6-8657-f4ac7244c3a8" providerId="ADAL" clId="{8CCD71E0-AD38-4DE2-8021-38F93919A9E5}" dt="2026-06-04T15:26:18.160" v="752" actId="1076"/>
          <ac:spMkLst>
            <pc:docMk/>
            <pc:sldMk cId="3378988156" sldId="5992"/>
            <ac:spMk id="5" creationId="{250E3C92-F64E-077E-2F18-7CC90EA88BA5}"/>
          </ac:spMkLst>
        </pc:spChg>
        <pc:spChg chg="mod">
          <ac:chgData name="Felipe Bustamante C" userId="395d934e-dd02-40b6-8657-f4ac7244c3a8" providerId="ADAL" clId="{8CCD71E0-AD38-4DE2-8021-38F93919A9E5}" dt="2026-06-04T15:26:18.160" v="752" actId="1076"/>
          <ac:spMkLst>
            <pc:docMk/>
            <pc:sldMk cId="3378988156" sldId="5992"/>
            <ac:spMk id="6" creationId="{1267B9DD-A793-C012-EDDA-60807DA9BFE1}"/>
          </ac:spMkLst>
        </pc:spChg>
        <pc:spChg chg="mod">
          <ac:chgData name="Felipe Bustamante C" userId="395d934e-dd02-40b6-8657-f4ac7244c3a8" providerId="ADAL" clId="{8CCD71E0-AD38-4DE2-8021-38F93919A9E5}" dt="2026-06-04T15:26:23.504" v="753" actId="1076"/>
          <ac:spMkLst>
            <pc:docMk/>
            <pc:sldMk cId="3378988156" sldId="5992"/>
            <ac:spMk id="7" creationId="{C084D671-8A42-74DC-0C41-FFF53356C2CA}"/>
          </ac:spMkLst>
        </pc:spChg>
        <pc:spChg chg="mod">
          <ac:chgData name="Felipe Bustamante C" userId="395d934e-dd02-40b6-8657-f4ac7244c3a8" providerId="ADAL" clId="{8CCD71E0-AD38-4DE2-8021-38F93919A9E5}" dt="2026-06-04T15:27:29.972" v="765" actId="1076"/>
          <ac:spMkLst>
            <pc:docMk/>
            <pc:sldMk cId="3378988156" sldId="5992"/>
            <ac:spMk id="8" creationId="{006FA426-7144-02F8-84DD-CD0F976AF2A9}"/>
          </ac:spMkLst>
        </pc:spChg>
        <pc:spChg chg="mod">
          <ac:chgData name="Felipe Bustamante C" userId="395d934e-dd02-40b6-8657-f4ac7244c3a8" providerId="ADAL" clId="{8CCD71E0-AD38-4DE2-8021-38F93919A9E5}" dt="2026-06-04T15:26:18.160" v="752" actId="1076"/>
          <ac:spMkLst>
            <pc:docMk/>
            <pc:sldMk cId="3378988156" sldId="5992"/>
            <ac:spMk id="9" creationId="{3FCE33A8-D9EB-DA39-C172-49C6981CF448}"/>
          </ac:spMkLst>
        </pc:spChg>
        <pc:spChg chg="mod ord">
          <ac:chgData name="Felipe Bustamante C" userId="395d934e-dd02-40b6-8657-f4ac7244c3a8" providerId="ADAL" clId="{8CCD71E0-AD38-4DE2-8021-38F93919A9E5}" dt="2026-06-04T15:27:07.480" v="759" actId="1076"/>
          <ac:spMkLst>
            <pc:docMk/>
            <pc:sldMk cId="3378988156" sldId="5992"/>
            <ac:spMk id="10" creationId="{7AEC9E9A-7B90-E26A-210A-8B0587B68D81}"/>
          </ac:spMkLst>
        </pc:spChg>
        <pc:spChg chg="mod">
          <ac:chgData name="Felipe Bustamante C" userId="395d934e-dd02-40b6-8657-f4ac7244c3a8" providerId="ADAL" clId="{8CCD71E0-AD38-4DE2-8021-38F93919A9E5}" dt="2026-06-04T15:26:18.160" v="752" actId="1076"/>
          <ac:spMkLst>
            <pc:docMk/>
            <pc:sldMk cId="3378988156" sldId="5992"/>
            <ac:spMk id="11" creationId="{81B91929-FBB1-B964-7C3A-376347F9DD7E}"/>
          </ac:spMkLst>
        </pc:spChg>
        <pc:spChg chg="mod">
          <ac:chgData name="Felipe Bustamante C" userId="395d934e-dd02-40b6-8657-f4ac7244c3a8" providerId="ADAL" clId="{8CCD71E0-AD38-4DE2-8021-38F93919A9E5}" dt="2026-06-04T15:26:18.160" v="752" actId="1076"/>
          <ac:spMkLst>
            <pc:docMk/>
            <pc:sldMk cId="3378988156" sldId="5992"/>
            <ac:spMk id="12" creationId="{068C36D4-EB49-7CF5-D286-8766253B0ABF}"/>
          </ac:spMkLst>
        </pc:spChg>
        <pc:spChg chg="mod">
          <ac:chgData name="Felipe Bustamante C" userId="395d934e-dd02-40b6-8657-f4ac7244c3a8" providerId="ADAL" clId="{8CCD71E0-AD38-4DE2-8021-38F93919A9E5}" dt="2026-06-04T15:27:11.063" v="760" actId="1076"/>
          <ac:spMkLst>
            <pc:docMk/>
            <pc:sldMk cId="3378988156" sldId="5992"/>
            <ac:spMk id="13" creationId="{20EF6DB1-317B-3EF3-46AC-1D698C0F14EF}"/>
          </ac:spMkLst>
        </pc:spChg>
        <pc:spChg chg="mod">
          <ac:chgData name="Felipe Bustamante C" userId="395d934e-dd02-40b6-8657-f4ac7244c3a8" providerId="ADAL" clId="{8CCD71E0-AD38-4DE2-8021-38F93919A9E5}" dt="2026-06-04T15:26:18.160" v="752" actId="1076"/>
          <ac:spMkLst>
            <pc:docMk/>
            <pc:sldMk cId="3378988156" sldId="5992"/>
            <ac:spMk id="14" creationId="{E9199529-A11F-62E5-1262-088DD494E4FF}"/>
          </ac:spMkLst>
        </pc:spChg>
        <pc:spChg chg="mod">
          <ac:chgData name="Felipe Bustamante C" userId="395d934e-dd02-40b6-8657-f4ac7244c3a8" providerId="ADAL" clId="{8CCD71E0-AD38-4DE2-8021-38F93919A9E5}" dt="2026-06-04T15:25:53.672" v="743" actId="1076"/>
          <ac:spMkLst>
            <pc:docMk/>
            <pc:sldMk cId="3378988156" sldId="5992"/>
            <ac:spMk id="15" creationId="{E769F647-C650-C585-7A91-C1C14D9AD8C3}"/>
          </ac:spMkLst>
        </pc:spChg>
        <pc:spChg chg="mod">
          <ac:chgData name="Felipe Bustamante C" userId="395d934e-dd02-40b6-8657-f4ac7244c3a8" providerId="ADAL" clId="{8CCD71E0-AD38-4DE2-8021-38F93919A9E5}" dt="2026-06-04T15:25:59.376" v="747" actId="1076"/>
          <ac:spMkLst>
            <pc:docMk/>
            <pc:sldMk cId="3378988156" sldId="5992"/>
            <ac:spMk id="16" creationId="{764D7B33-9F51-D111-284C-E2458D923002}"/>
          </ac:spMkLst>
        </pc:spChg>
        <pc:spChg chg="mod">
          <ac:chgData name="Felipe Bustamante C" userId="395d934e-dd02-40b6-8657-f4ac7244c3a8" providerId="ADAL" clId="{8CCD71E0-AD38-4DE2-8021-38F93919A9E5}" dt="2026-06-04T15:25:38.248" v="738" actId="1076"/>
          <ac:spMkLst>
            <pc:docMk/>
            <pc:sldMk cId="3378988156" sldId="5992"/>
            <ac:spMk id="17" creationId="{995D941C-4948-74CB-750A-2A7C3F95A7E8}"/>
          </ac:spMkLst>
        </pc:spChg>
        <pc:spChg chg="mod">
          <ac:chgData name="Felipe Bustamante C" userId="395d934e-dd02-40b6-8657-f4ac7244c3a8" providerId="ADAL" clId="{8CCD71E0-AD38-4DE2-8021-38F93919A9E5}" dt="2026-06-04T15:26:09.026" v="750" actId="1076"/>
          <ac:spMkLst>
            <pc:docMk/>
            <pc:sldMk cId="3378988156" sldId="5992"/>
            <ac:spMk id="18" creationId="{818CF9A0-D4D9-F107-89FB-9A8F0071EF4D}"/>
          </ac:spMkLst>
        </pc:spChg>
        <pc:spChg chg="mod">
          <ac:chgData name="Felipe Bustamante C" userId="395d934e-dd02-40b6-8657-f4ac7244c3a8" providerId="ADAL" clId="{8CCD71E0-AD38-4DE2-8021-38F93919A9E5}" dt="2026-06-04T15:25:38.248" v="738" actId="1076"/>
          <ac:spMkLst>
            <pc:docMk/>
            <pc:sldMk cId="3378988156" sldId="5992"/>
            <ac:spMk id="20" creationId="{FEC8EF52-CC16-8D3E-2060-C4EE687EAFC6}"/>
          </ac:spMkLst>
        </pc:spChg>
        <pc:spChg chg="mod">
          <ac:chgData name="Felipe Bustamante C" userId="395d934e-dd02-40b6-8657-f4ac7244c3a8" providerId="ADAL" clId="{8CCD71E0-AD38-4DE2-8021-38F93919A9E5}" dt="2026-06-04T15:25:38.248" v="738" actId="1076"/>
          <ac:spMkLst>
            <pc:docMk/>
            <pc:sldMk cId="3378988156" sldId="5992"/>
            <ac:spMk id="21" creationId="{676C64B5-C8E7-A132-EA98-64F92FC8C89B}"/>
          </ac:spMkLst>
        </pc:spChg>
        <pc:spChg chg="mod">
          <ac:chgData name="Felipe Bustamante C" userId="395d934e-dd02-40b6-8657-f4ac7244c3a8" providerId="ADAL" clId="{8CCD71E0-AD38-4DE2-8021-38F93919A9E5}" dt="2026-06-04T15:25:38.248" v="738" actId="1076"/>
          <ac:spMkLst>
            <pc:docMk/>
            <pc:sldMk cId="3378988156" sldId="5992"/>
            <ac:spMk id="22" creationId="{4E36839B-6709-23F4-1E65-8D29B3C3D6C6}"/>
          </ac:spMkLst>
        </pc:spChg>
        <pc:spChg chg="add mod">
          <ac:chgData name="Felipe Bustamante C" userId="395d934e-dd02-40b6-8657-f4ac7244c3a8" providerId="ADAL" clId="{8CCD71E0-AD38-4DE2-8021-38F93919A9E5}" dt="2026-06-04T15:27:22.512" v="762" actId="1076"/>
          <ac:spMkLst>
            <pc:docMk/>
            <pc:sldMk cId="3378988156" sldId="5992"/>
            <ac:spMk id="23" creationId="{8096668B-4AD5-BAD2-3AB7-E47D0CF4CB39}"/>
          </ac:spMkLst>
        </pc:spChg>
        <pc:spChg chg="add mod">
          <ac:chgData name="Felipe Bustamante C" userId="395d934e-dd02-40b6-8657-f4ac7244c3a8" providerId="ADAL" clId="{8CCD71E0-AD38-4DE2-8021-38F93919A9E5}" dt="2026-06-04T15:27:22.512" v="762" actId="1076"/>
          <ac:spMkLst>
            <pc:docMk/>
            <pc:sldMk cId="3378988156" sldId="5992"/>
            <ac:spMk id="25" creationId="{014E0A0B-C9D0-08AE-C8E6-F966BF8781FC}"/>
          </ac:spMkLst>
        </pc:spChg>
        <pc:spChg chg="add mod">
          <ac:chgData name="Felipe Bustamante C" userId="395d934e-dd02-40b6-8657-f4ac7244c3a8" providerId="ADAL" clId="{8CCD71E0-AD38-4DE2-8021-38F93919A9E5}" dt="2026-06-04T15:28:28.874" v="773" actId="1076"/>
          <ac:spMkLst>
            <pc:docMk/>
            <pc:sldMk cId="3378988156" sldId="5992"/>
            <ac:spMk id="26" creationId="{FB3D51C3-74DD-15F8-D471-E6F9EA9DD083}"/>
          </ac:spMkLst>
        </pc:spChg>
        <pc:spChg chg="add mod">
          <ac:chgData name="Felipe Bustamante C" userId="395d934e-dd02-40b6-8657-f4ac7244c3a8" providerId="ADAL" clId="{8CCD71E0-AD38-4DE2-8021-38F93919A9E5}" dt="2026-06-04T15:28:24.207" v="772" actId="20577"/>
          <ac:spMkLst>
            <pc:docMk/>
            <pc:sldMk cId="3378988156" sldId="5992"/>
            <ac:spMk id="27" creationId="{57FD87C4-B5F4-B7CC-6A3F-B402B4D15E35}"/>
          </ac:spMkLst>
        </pc:spChg>
        <pc:spChg chg="mod">
          <ac:chgData name="Felipe Bustamante C" userId="395d934e-dd02-40b6-8657-f4ac7244c3a8" providerId="ADAL" clId="{8CCD71E0-AD38-4DE2-8021-38F93919A9E5}" dt="2026-06-04T15:25:38.248" v="738" actId="1076"/>
          <ac:spMkLst>
            <pc:docMk/>
            <pc:sldMk cId="3378988156" sldId="5992"/>
            <ac:spMk id="28" creationId="{093174D2-20BE-2A03-ABB4-52753F0C0AF3}"/>
          </ac:spMkLst>
        </pc:spChg>
        <pc:spChg chg="add mod">
          <ac:chgData name="Felipe Bustamante C" userId="395d934e-dd02-40b6-8657-f4ac7244c3a8" providerId="ADAL" clId="{8CCD71E0-AD38-4DE2-8021-38F93919A9E5}" dt="2026-06-04T15:41:28.599" v="849" actId="1076"/>
          <ac:spMkLst>
            <pc:docMk/>
            <pc:sldMk cId="3378988156" sldId="5992"/>
            <ac:spMk id="29" creationId="{2E9FE6D5-498C-12E3-330C-CC340A81A2B1}"/>
          </ac:spMkLst>
        </pc:spChg>
        <pc:spChg chg="mod">
          <ac:chgData name="Felipe Bustamante C" userId="395d934e-dd02-40b6-8657-f4ac7244c3a8" providerId="ADAL" clId="{8CCD71E0-AD38-4DE2-8021-38F93919A9E5}" dt="2026-06-04T15:42:06.245" v="851" actId="1076"/>
          <ac:spMkLst>
            <pc:docMk/>
            <pc:sldMk cId="3378988156" sldId="5992"/>
            <ac:spMk id="31" creationId="{E21F5E14-70AD-414F-17F0-335DABCC40A6}"/>
          </ac:spMkLst>
        </pc:spChg>
      </pc:sldChg>
      <pc:sldChg chg="addSp delSp add del mod">
        <pc:chgData name="Felipe Bustamante C" userId="395d934e-dd02-40b6-8657-f4ac7244c3a8" providerId="ADAL" clId="{8CCD71E0-AD38-4DE2-8021-38F93919A9E5}" dt="2026-06-05T13:42:55.094" v="916" actId="47"/>
        <pc:sldMkLst>
          <pc:docMk/>
          <pc:sldMk cId="2590417246" sldId="5993"/>
        </pc:sldMkLst>
      </pc:sldChg>
    </pc:docChg>
  </pc:docChgLst>
  <pc:docChgLst>
    <pc:chgData name="Ignacio Benavides M" userId="edb83e08-e8af-42c4-8bdd-8dfb068d0fb9" providerId="ADAL" clId="{7157A6B9-71EA-43C2-8257-599E6F69632D}"/>
    <pc:docChg chg="undo custSel delSld modSld">
      <pc:chgData name="Ignacio Benavides M" userId="edb83e08-e8af-42c4-8bdd-8dfb068d0fb9" providerId="ADAL" clId="{7157A6B9-71EA-43C2-8257-599E6F69632D}" dt="2026-06-12T17:44:44.990" v="386" actId="47"/>
      <pc:docMkLst>
        <pc:docMk/>
      </pc:docMkLst>
      <pc:sldChg chg="delSp modSp mod delAnim">
        <pc:chgData name="Ignacio Benavides M" userId="edb83e08-e8af-42c4-8bdd-8dfb068d0fb9" providerId="ADAL" clId="{7157A6B9-71EA-43C2-8257-599E6F69632D}" dt="2026-06-12T17:43:48.819" v="381" actId="478"/>
        <pc:sldMkLst>
          <pc:docMk/>
          <pc:sldMk cId="1301028939" sldId="267"/>
        </pc:sldMkLst>
        <pc:spChg chg="mod">
          <ac:chgData name="Ignacio Benavides M" userId="edb83e08-e8af-42c4-8bdd-8dfb068d0fb9" providerId="ADAL" clId="{7157A6B9-71EA-43C2-8257-599E6F69632D}" dt="2026-06-04T13:31:08.503" v="2" actId="1076"/>
          <ac:spMkLst>
            <pc:docMk/>
            <pc:sldMk cId="1301028939" sldId="267"/>
            <ac:spMk id="5" creationId="{C68F45B6-BFB8-2632-D8D3-6563E527EF5F}"/>
          </ac:spMkLst>
        </pc:spChg>
        <pc:picChg chg="del">
          <ac:chgData name="Ignacio Benavides M" userId="edb83e08-e8af-42c4-8bdd-8dfb068d0fb9" providerId="ADAL" clId="{7157A6B9-71EA-43C2-8257-599E6F69632D}" dt="2026-06-12T17:43:48.819" v="381" actId="478"/>
          <ac:picMkLst>
            <pc:docMk/>
            <pc:sldMk cId="1301028939" sldId="267"/>
            <ac:picMk id="11" creationId="{E45F82A4-37DF-C59D-F305-61847D94F215}"/>
          </ac:picMkLst>
        </pc:picChg>
      </pc:sldChg>
      <pc:sldChg chg="del">
        <pc:chgData name="Ignacio Benavides M" userId="edb83e08-e8af-42c4-8bdd-8dfb068d0fb9" providerId="ADAL" clId="{7157A6B9-71EA-43C2-8257-599E6F69632D}" dt="2026-06-12T17:44:44.990" v="386" actId="47"/>
        <pc:sldMkLst>
          <pc:docMk/>
          <pc:sldMk cId="2193320314" sldId="284"/>
        </pc:sldMkLst>
      </pc:sldChg>
      <pc:sldChg chg="addSp delSp modSp mod delAnim">
        <pc:chgData name="Ignacio Benavides M" userId="edb83e08-e8af-42c4-8bdd-8dfb068d0fb9" providerId="ADAL" clId="{7157A6B9-71EA-43C2-8257-599E6F69632D}" dt="2026-06-12T17:43:51.761" v="382" actId="478"/>
        <pc:sldMkLst>
          <pc:docMk/>
          <pc:sldMk cId="334512947" sldId="5926"/>
        </pc:sldMkLst>
        <pc:spChg chg="mod">
          <ac:chgData name="Ignacio Benavides M" userId="edb83e08-e8af-42c4-8bdd-8dfb068d0fb9" providerId="ADAL" clId="{7157A6B9-71EA-43C2-8257-599E6F69632D}" dt="2026-06-04T13:31:47.311" v="28" actId="1037"/>
          <ac:spMkLst>
            <pc:docMk/>
            <pc:sldMk cId="334512947" sldId="5926"/>
            <ac:spMk id="3" creationId="{DDA15F60-B0CB-10A8-6B10-8EDEF0FCC16D}"/>
          </ac:spMkLst>
        </pc:spChg>
        <pc:spChg chg="mod">
          <ac:chgData name="Ignacio Benavides M" userId="edb83e08-e8af-42c4-8bdd-8dfb068d0fb9" providerId="ADAL" clId="{7157A6B9-71EA-43C2-8257-599E6F69632D}" dt="2026-06-04T13:31:47.311" v="28" actId="1037"/>
          <ac:spMkLst>
            <pc:docMk/>
            <pc:sldMk cId="334512947" sldId="5926"/>
            <ac:spMk id="6" creationId="{55BDE5F2-CCA6-7A2D-E1BA-127012C2BDD3}"/>
          </ac:spMkLst>
        </pc:spChg>
        <pc:spChg chg="mod">
          <ac:chgData name="Ignacio Benavides M" userId="edb83e08-e8af-42c4-8bdd-8dfb068d0fb9" providerId="ADAL" clId="{7157A6B9-71EA-43C2-8257-599E6F69632D}" dt="2026-06-04T13:31:47.311" v="28" actId="1037"/>
          <ac:spMkLst>
            <pc:docMk/>
            <pc:sldMk cId="334512947" sldId="5926"/>
            <ac:spMk id="10" creationId="{67E56EA7-8ADF-B006-2FC5-6317EB2F68AC}"/>
          </ac:spMkLst>
        </pc:spChg>
        <pc:spChg chg="add mod">
          <ac:chgData name="Ignacio Benavides M" userId="edb83e08-e8af-42c4-8bdd-8dfb068d0fb9" providerId="ADAL" clId="{7157A6B9-71EA-43C2-8257-599E6F69632D}" dt="2026-06-04T13:31:39.725" v="9" actId="14100"/>
          <ac:spMkLst>
            <pc:docMk/>
            <pc:sldMk cId="334512947" sldId="5926"/>
            <ac:spMk id="15" creationId="{3D733928-14B5-4EA9-D330-87D7BA5AB2DA}"/>
          </ac:spMkLst>
        </pc:spChg>
        <pc:spChg chg="add mod">
          <ac:chgData name="Ignacio Benavides M" userId="edb83e08-e8af-42c4-8bdd-8dfb068d0fb9" providerId="ADAL" clId="{7157A6B9-71EA-43C2-8257-599E6F69632D}" dt="2026-06-04T13:31:40.667" v="10"/>
          <ac:spMkLst>
            <pc:docMk/>
            <pc:sldMk cId="334512947" sldId="5926"/>
            <ac:spMk id="16" creationId="{98AB3B89-FC00-A3DC-4C77-AE9CFBCA8184}"/>
          </ac:spMkLst>
        </pc:spChg>
        <pc:graphicFrameChg chg="mod">
          <ac:chgData name="Ignacio Benavides M" userId="edb83e08-e8af-42c4-8bdd-8dfb068d0fb9" providerId="ADAL" clId="{7157A6B9-71EA-43C2-8257-599E6F69632D}" dt="2026-06-04T13:31:47.311" v="28" actId="1037"/>
          <ac:graphicFrameMkLst>
            <pc:docMk/>
            <pc:sldMk cId="334512947" sldId="5926"/>
            <ac:graphicFrameMk id="7" creationId="{35D60D00-8C56-5BA7-737D-93BBBA29C530}"/>
          </ac:graphicFrameMkLst>
        </pc:graphicFrameChg>
        <pc:graphicFrameChg chg="mod">
          <ac:chgData name="Ignacio Benavides M" userId="edb83e08-e8af-42c4-8bdd-8dfb068d0fb9" providerId="ADAL" clId="{7157A6B9-71EA-43C2-8257-599E6F69632D}" dt="2026-06-04T13:31:47.311" v="28" actId="1037"/>
          <ac:graphicFrameMkLst>
            <pc:docMk/>
            <pc:sldMk cId="334512947" sldId="5926"/>
            <ac:graphicFrameMk id="9" creationId="{95CB82B9-B8F5-9B0C-BC83-10A545DE76D0}"/>
          </ac:graphicFrameMkLst>
        </pc:graphicFrameChg>
        <pc:picChg chg="del mod">
          <ac:chgData name="Ignacio Benavides M" userId="edb83e08-e8af-42c4-8bdd-8dfb068d0fb9" providerId="ADAL" clId="{7157A6B9-71EA-43C2-8257-599E6F69632D}" dt="2026-06-12T17:43:51.761" v="382" actId="478"/>
          <ac:picMkLst>
            <pc:docMk/>
            <pc:sldMk cId="334512947" sldId="5926"/>
            <ac:picMk id="8" creationId="{D7193FAA-CF7E-FDA0-4158-2F63C327814D}"/>
          </ac:picMkLst>
        </pc:picChg>
      </pc:sldChg>
      <pc:sldChg chg="del">
        <pc:chgData name="Ignacio Benavides M" userId="edb83e08-e8af-42c4-8bdd-8dfb068d0fb9" providerId="ADAL" clId="{7157A6B9-71EA-43C2-8257-599E6F69632D}" dt="2026-06-12T17:44:44.523" v="385" actId="47"/>
        <pc:sldMkLst>
          <pc:docMk/>
          <pc:sldMk cId="893252739" sldId="5930"/>
        </pc:sldMkLst>
      </pc:sldChg>
      <pc:sldChg chg="del">
        <pc:chgData name="Ignacio Benavides M" userId="edb83e08-e8af-42c4-8bdd-8dfb068d0fb9" providerId="ADAL" clId="{7157A6B9-71EA-43C2-8257-599E6F69632D}" dt="2026-06-12T17:44:43.952" v="384" actId="47"/>
        <pc:sldMkLst>
          <pc:docMk/>
          <pc:sldMk cId="678835484" sldId="5937"/>
        </pc:sldMkLst>
      </pc:sldChg>
      <pc:sldChg chg="modSp mod">
        <pc:chgData name="Ignacio Benavides M" userId="edb83e08-e8af-42c4-8bdd-8dfb068d0fb9" providerId="ADAL" clId="{7157A6B9-71EA-43C2-8257-599E6F69632D}" dt="2026-06-04T21:16:56.029" v="346" actId="14100"/>
        <pc:sldMkLst>
          <pc:docMk/>
          <pc:sldMk cId="0" sldId="5952"/>
        </pc:sldMkLst>
        <pc:spChg chg="mod">
          <ac:chgData name="Ignacio Benavides M" userId="edb83e08-e8af-42c4-8bdd-8dfb068d0fb9" providerId="ADAL" clId="{7157A6B9-71EA-43C2-8257-599E6F69632D}" dt="2026-06-04T21:16:56.029" v="346" actId="14100"/>
          <ac:spMkLst>
            <pc:docMk/>
            <pc:sldMk cId="0" sldId="5952"/>
            <ac:spMk id="14" creationId="{00000000-0000-0000-0000-000000000000}"/>
          </ac:spMkLst>
        </pc:spChg>
      </pc:sldChg>
      <pc:sldChg chg="delSp modSp mod">
        <pc:chgData name="Ignacio Benavides M" userId="edb83e08-e8af-42c4-8bdd-8dfb068d0fb9" providerId="ADAL" clId="{7157A6B9-71EA-43C2-8257-599E6F69632D}" dt="2026-06-08T13:38:46.966" v="380" actId="1036"/>
        <pc:sldMkLst>
          <pc:docMk/>
          <pc:sldMk cId="0" sldId="5956"/>
        </pc:sldMkLst>
        <pc:spChg chg="mod">
          <ac:chgData name="Ignacio Benavides M" userId="edb83e08-e8af-42c4-8bdd-8dfb068d0fb9" providerId="ADAL" clId="{7157A6B9-71EA-43C2-8257-599E6F69632D}" dt="2026-06-08T13:38:46.966" v="380" actId="1036"/>
          <ac:spMkLst>
            <pc:docMk/>
            <pc:sldMk cId="0" sldId="5956"/>
            <ac:spMk id="5" creationId="{C3C7C32E-BAFA-6278-1A25-4292CE84B8E2}"/>
          </ac:spMkLst>
        </pc:spChg>
        <pc:spChg chg="mod">
          <ac:chgData name="Ignacio Benavides M" userId="edb83e08-e8af-42c4-8bdd-8dfb068d0fb9" providerId="ADAL" clId="{7157A6B9-71EA-43C2-8257-599E6F69632D}" dt="2026-06-08T13:38:46.966" v="380" actId="1036"/>
          <ac:spMkLst>
            <pc:docMk/>
            <pc:sldMk cId="0" sldId="5956"/>
            <ac:spMk id="6" creationId="{00000000-0000-0000-0000-000000000000}"/>
          </ac:spMkLst>
        </pc:spChg>
        <pc:spChg chg="mod">
          <ac:chgData name="Ignacio Benavides M" userId="edb83e08-e8af-42c4-8bdd-8dfb068d0fb9" providerId="ADAL" clId="{7157A6B9-71EA-43C2-8257-599E6F69632D}" dt="2026-06-08T13:38:46.966" v="380" actId="1036"/>
          <ac:spMkLst>
            <pc:docMk/>
            <pc:sldMk cId="0" sldId="5956"/>
            <ac:spMk id="7" creationId="{F60D08A9-21A1-E82D-6C3C-098DD294713A}"/>
          </ac:spMkLst>
        </pc:spChg>
        <pc:spChg chg="mod">
          <ac:chgData name="Ignacio Benavides M" userId="edb83e08-e8af-42c4-8bdd-8dfb068d0fb9" providerId="ADAL" clId="{7157A6B9-71EA-43C2-8257-599E6F69632D}" dt="2026-06-08T13:38:46.966" v="380" actId="1036"/>
          <ac:spMkLst>
            <pc:docMk/>
            <pc:sldMk cId="0" sldId="5956"/>
            <ac:spMk id="8" creationId="{00000000-0000-0000-0000-000000000000}"/>
          </ac:spMkLst>
        </pc:spChg>
        <pc:graphicFrameChg chg="mod modGraphic">
          <ac:chgData name="Ignacio Benavides M" userId="edb83e08-e8af-42c4-8bdd-8dfb068d0fb9" providerId="ADAL" clId="{7157A6B9-71EA-43C2-8257-599E6F69632D}" dt="2026-06-08T13:38:46.966" v="380" actId="1036"/>
          <ac:graphicFrameMkLst>
            <pc:docMk/>
            <pc:sldMk cId="0" sldId="5956"/>
            <ac:graphicFrameMk id="18" creationId="{00000000-0000-0000-0000-000000000000}"/>
          </ac:graphicFrameMkLst>
        </pc:graphicFrameChg>
      </pc:sldChg>
      <pc:sldChg chg="modSp mod">
        <pc:chgData name="Ignacio Benavides M" userId="edb83e08-e8af-42c4-8bdd-8dfb068d0fb9" providerId="ADAL" clId="{7157A6B9-71EA-43C2-8257-599E6F69632D}" dt="2026-06-04T21:06:08.807" v="330" actId="123"/>
        <pc:sldMkLst>
          <pc:docMk/>
          <pc:sldMk cId="3519150068" sldId="5969"/>
        </pc:sldMkLst>
        <pc:spChg chg="mod">
          <ac:chgData name="Ignacio Benavides M" userId="edb83e08-e8af-42c4-8bdd-8dfb068d0fb9" providerId="ADAL" clId="{7157A6B9-71EA-43C2-8257-599E6F69632D}" dt="2026-06-04T21:06:08.807" v="330" actId="123"/>
          <ac:spMkLst>
            <pc:docMk/>
            <pc:sldMk cId="3519150068" sldId="5969"/>
            <ac:spMk id="10" creationId="{00000000-0000-0000-0000-000000000000}"/>
          </ac:spMkLst>
        </pc:spChg>
      </pc:sldChg>
      <pc:sldChg chg="del">
        <pc:chgData name="Ignacio Benavides M" userId="edb83e08-e8af-42c4-8bdd-8dfb068d0fb9" providerId="ADAL" clId="{7157A6B9-71EA-43C2-8257-599E6F69632D}" dt="2026-06-12T17:44:43.779" v="383" actId="47"/>
        <pc:sldMkLst>
          <pc:docMk/>
          <pc:sldMk cId="2035408330" sldId="5972"/>
        </pc:sldMkLst>
      </pc:sldChg>
      <pc:sldChg chg="modSp mod">
        <pc:chgData name="Ignacio Benavides M" userId="edb83e08-e8af-42c4-8bdd-8dfb068d0fb9" providerId="ADAL" clId="{7157A6B9-71EA-43C2-8257-599E6F69632D}" dt="2026-06-04T13:31:31.621" v="8" actId="27636"/>
        <pc:sldMkLst>
          <pc:docMk/>
          <pc:sldMk cId="711240438" sldId="5983"/>
        </pc:sldMkLst>
        <pc:spChg chg="mod">
          <ac:chgData name="Ignacio Benavides M" userId="edb83e08-e8af-42c4-8bdd-8dfb068d0fb9" providerId="ADAL" clId="{7157A6B9-71EA-43C2-8257-599E6F69632D}" dt="2026-06-04T13:31:31.621" v="8" actId="27636"/>
          <ac:spMkLst>
            <pc:docMk/>
            <pc:sldMk cId="711240438" sldId="5983"/>
            <ac:spMk id="7" creationId="{01D6C25F-8A69-3C28-EE90-487E68806141}"/>
          </ac:spMkLst>
        </pc:spChg>
      </pc:sldChg>
      <pc:sldChg chg="modSp mod">
        <pc:chgData name="Ignacio Benavides M" userId="edb83e08-e8af-42c4-8bdd-8dfb068d0fb9" providerId="ADAL" clId="{7157A6B9-71EA-43C2-8257-599E6F69632D}" dt="2026-06-04T21:03:01.756" v="29" actId="1076"/>
        <pc:sldMkLst>
          <pc:docMk/>
          <pc:sldMk cId="3028325819" sldId="5988"/>
        </pc:sldMkLst>
      </pc:sldChg>
    </pc:docChg>
  </pc:docChgLst>
  <pc:docChgLst>
    <pc:chgData name="Carlos Ponce A" userId="ffed19ea-22f1-4b88-8ae0-84d71afb7c2c" providerId="ADAL" clId="{E93A8916-C942-459A-94CC-DB92A5BC68AF}"/>
    <pc:docChg chg="undo custSel addSld modSld">
      <pc:chgData name="Carlos Ponce A" userId="ffed19ea-22f1-4b88-8ae0-84d71afb7c2c" providerId="ADAL" clId="{E93A8916-C942-459A-94CC-DB92A5BC68AF}" dt="2026-06-09T12:59:59.201" v="540" actId="1076"/>
      <pc:docMkLst>
        <pc:docMk/>
      </pc:docMkLst>
      <pc:sldChg chg="modSp mod">
        <pc:chgData name="Carlos Ponce A" userId="ffed19ea-22f1-4b88-8ae0-84d71afb7c2c" providerId="ADAL" clId="{E93A8916-C942-459A-94CC-DB92A5BC68AF}" dt="2026-06-04T14:32:22.467" v="161" actId="20577"/>
        <pc:sldMkLst>
          <pc:docMk/>
          <pc:sldMk cId="2716375427" sldId="274"/>
        </pc:sldMkLst>
        <pc:spChg chg="mod">
          <ac:chgData name="Carlos Ponce A" userId="ffed19ea-22f1-4b88-8ae0-84d71afb7c2c" providerId="ADAL" clId="{E93A8916-C942-459A-94CC-DB92A5BC68AF}" dt="2026-06-04T14:31:48.896" v="132" actId="20577"/>
          <ac:spMkLst>
            <pc:docMk/>
            <pc:sldMk cId="2716375427" sldId="274"/>
            <ac:spMk id="7" creationId="{A35C7209-D42F-A7BA-8132-332C963D3546}"/>
          </ac:spMkLst>
        </pc:spChg>
        <pc:spChg chg="mod">
          <ac:chgData name="Carlos Ponce A" userId="ffed19ea-22f1-4b88-8ae0-84d71afb7c2c" providerId="ADAL" clId="{E93A8916-C942-459A-94CC-DB92A5BC68AF}" dt="2026-06-04T14:32:22.467" v="161" actId="20577"/>
          <ac:spMkLst>
            <pc:docMk/>
            <pc:sldMk cId="2716375427" sldId="274"/>
            <ac:spMk id="9" creationId="{82CC63C3-1EED-8FAF-F2F9-07FD9B9A09AD}"/>
          </ac:spMkLst>
        </pc:spChg>
      </pc:sldChg>
      <pc:sldChg chg="mod modShow">
        <pc:chgData name="Carlos Ponce A" userId="ffed19ea-22f1-4b88-8ae0-84d71afb7c2c" providerId="ADAL" clId="{E93A8916-C942-459A-94CC-DB92A5BC68AF}" dt="2026-06-04T14:29:10.764" v="104" actId="729"/>
        <pc:sldMkLst>
          <pc:docMk/>
          <pc:sldMk cId="0" sldId="289"/>
        </pc:sldMkLst>
      </pc:sldChg>
      <pc:sldChg chg="modSp mod">
        <pc:chgData name="Carlos Ponce A" userId="ffed19ea-22f1-4b88-8ae0-84d71afb7c2c" providerId="ADAL" clId="{E93A8916-C942-459A-94CC-DB92A5BC68AF}" dt="2026-06-04T14:27:26.938" v="79" actId="20577"/>
        <pc:sldMkLst>
          <pc:docMk/>
          <pc:sldMk cId="0" sldId="5965"/>
        </pc:sldMkLst>
        <pc:spChg chg="mod">
          <ac:chgData name="Carlos Ponce A" userId="ffed19ea-22f1-4b88-8ae0-84d71afb7c2c" providerId="ADAL" clId="{E93A8916-C942-459A-94CC-DB92A5BC68AF}" dt="2026-06-04T14:27:26.938" v="79" actId="20577"/>
          <ac:spMkLst>
            <pc:docMk/>
            <pc:sldMk cId="0" sldId="5965"/>
            <ac:spMk id="7" creationId="{00000000-0000-0000-0000-000000000000}"/>
          </ac:spMkLst>
        </pc:spChg>
      </pc:sldChg>
      <pc:sldChg chg="modSp mod">
        <pc:chgData name="Carlos Ponce A" userId="ffed19ea-22f1-4b88-8ae0-84d71afb7c2c" providerId="ADAL" clId="{E93A8916-C942-459A-94CC-DB92A5BC68AF}" dt="2026-06-04T14:23:18.725" v="65" actId="20577"/>
        <pc:sldMkLst>
          <pc:docMk/>
          <pc:sldMk cId="0" sldId="5966"/>
        </pc:sldMkLst>
        <pc:spChg chg="mod">
          <ac:chgData name="Carlos Ponce A" userId="ffed19ea-22f1-4b88-8ae0-84d71afb7c2c" providerId="ADAL" clId="{E93A8916-C942-459A-94CC-DB92A5BC68AF}" dt="2026-06-04T14:20:31.319" v="6" actId="1076"/>
          <ac:spMkLst>
            <pc:docMk/>
            <pc:sldMk cId="0" sldId="5966"/>
            <ac:spMk id="9" creationId="{00000000-0000-0000-0000-000000000000}"/>
          </ac:spMkLst>
        </pc:spChg>
        <pc:graphicFrameChg chg="mod modGraphic">
          <ac:chgData name="Carlos Ponce A" userId="ffed19ea-22f1-4b88-8ae0-84d71afb7c2c" providerId="ADAL" clId="{E93A8916-C942-459A-94CC-DB92A5BC68AF}" dt="2026-06-04T14:23:18.725" v="65" actId="20577"/>
          <ac:graphicFrameMkLst>
            <pc:docMk/>
            <pc:sldMk cId="0" sldId="5966"/>
            <ac:graphicFrameMk id="29" creationId="{00000000-0000-0000-0000-000000000000}"/>
          </ac:graphicFrameMkLst>
        </pc:graphicFrameChg>
      </pc:sldChg>
      <pc:sldChg chg="modSp mod">
        <pc:chgData name="Carlos Ponce A" userId="ffed19ea-22f1-4b88-8ae0-84d71afb7c2c" providerId="ADAL" clId="{E93A8916-C942-459A-94CC-DB92A5BC68AF}" dt="2026-06-04T14:28:53.980" v="103" actId="1035"/>
        <pc:sldMkLst>
          <pc:docMk/>
          <pc:sldMk cId="0" sldId="5967"/>
        </pc:sldMkLst>
        <pc:spChg chg="mod">
          <ac:chgData name="Carlos Ponce A" userId="ffed19ea-22f1-4b88-8ae0-84d71afb7c2c" providerId="ADAL" clId="{E93A8916-C942-459A-94CC-DB92A5BC68AF}" dt="2026-06-04T14:28:53.980" v="103" actId="1035"/>
          <ac:spMkLst>
            <pc:docMk/>
            <pc:sldMk cId="0" sldId="5967"/>
            <ac:spMk id="5"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6"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8"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9"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0"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1"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2"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3"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4" creationId="{00000000-0000-0000-0000-000000000000}"/>
          </ac:spMkLst>
        </pc:spChg>
        <pc:spChg chg="mod">
          <ac:chgData name="Carlos Ponce A" userId="ffed19ea-22f1-4b88-8ae0-84d71afb7c2c" providerId="ADAL" clId="{E93A8916-C942-459A-94CC-DB92A5BC68AF}" dt="2026-06-04T14:28:53.980" v="103" actId="1035"/>
          <ac:spMkLst>
            <pc:docMk/>
            <pc:sldMk cId="0" sldId="5967"/>
            <ac:spMk id="15" creationId="{00000000-0000-0000-0000-000000000000}"/>
          </ac:spMkLst>
        </pc:spChg>
      </pc:sldChg>
      <pc:sldChg chg="modSp mod">
        <pc:chgData name="Carlos Ponce A" userId="ffed19ea-22f1-4b88-8ae0-84d71afb7c2c" providerId="ADAL" clId="{E93A8916-C942-459A-94CC-DB92A5BC68AF}" dt="2026-06-09T12:30:36.043" v="425"/>
        <pc:sldMkLst>
          <pc:docMk/>
          <pc:sldMk cId="0" sldId="5968"/>
        </pc:sldMkLst>
        <pc:graphicFrameChg chg="mod modGraphic">
          <ac:chgData name="Carlos Ponce A" userId="ffed19ea-22f1-4b88-8ae0-84d71afb7c2c" providerId="ADAL" clId="{E93A8916-C942-459A-94CC-DB92A5BC68AF}" dt="2026-06-09T12:30:36.043" v="425"/>
          <ac:graphicFrameMkLst>
            <pc:docMk/>
            <pc:sldMk cId="0" sldId="5968"/>
            <ac:graphicFrameMk id="31" creationId="{00000000-0000-0000-0000-000000000000}"/>
          </ac:graphicFrameMkLst>
        </pc:graphicFrameChg>
      </pc:sldChg>
      <pc:sldChg chg="modSp mod">
        <pc:chgData name="Carlos Ponce A" userId="ffed19ea-22f1-4b88-8ae0-84d71afb7c2c" providerId="ADAL" clId="{E93A8916-C942-459A-94CC-DB92A5BC68AF}" dt="2026-06-04T14:22:38.593" v="31" actId="27636"/>
        <pc:sldMkLst>
          <pc:docMk/>
          <pc:sldMk cId="3519150068" sldId="5969"/>
        </pc:sldMkLst>
        <pc:spChg chg="mod">
          <ac:chgData name="Carlos Ponce A" userId="ffed19ea-22f1-4b88-8ae0-84d71afb7c2c" providerId="ADAL" clId="{E93A8916-C942-459A-94CC-DB92A5BC68AF}" dt="2026-06-04T14:22:38.593" v="31" actId="27636"/>
          <ac:spMkLst>
            <pc:docMk/>
            <pc:sldMk cId="3519150068" sldId="5969"/>
            <ac:spMk id="10" creationId="{00000000-0000-0000-0000-000000000000}"/>
          </ac:spMkLst>
        </pc:spChg>
      </pc:sldChg>
      <pc:sldChg chg="modSp mod">
        <pc:chgData name="Carlos Ponce A" userId="ffed19ea-22f1-4b88-8ae0-84d71afb7c2c" providerId="ADAL" clId="{E93A8916-C942-459A-94CC-DB92A5BC68AF}" dt="2026-06-09T11:57:17.514" v="274" actId="1076"/>
        <pc:sldMkLst>
          <pc:docMk/>
          <pc:sldMk cId="2081289102" sldId="5980"/>
        </pc:sldMkLst>
        <pc:picChg chg="mod">
          <ac:chgData name="Carlos Ponce A" userId="ffed19ea-22f1-4b88-8ae0-84d71afb7c2c" providerId="ADAL" clId="{E93A8916-C942-459A-94CC-DB92A5BC68AF}" dt="2026-06-09T11:57:17.514" v="274" actId="1076"/>
          <ac:picMkLst>
            <pc:docMk/>
            <pc:sldMk cId="2081289102" sldId="5980"/>
            <ac:picMk id="9" creationId="{802993CC-361C-2E8B-16E9-DE03226D5A49}"/>
          </ac:picMkLst>
        </pc:picChg>
      </pc:sldChg>
      <pc:sldChg chg="modSp mod">
        <pc:chgData name="Carlos Ponce A" userId="ffed19ea-22f1-4b88-8ae0-84d71afb7c2c" providerId="ADAL" clId="{E93A8916-C942-459A-94CC-DB92A5BC68AF}" dt="2026-06-04T14:19:11.512" v="4" actId="1076"/>
        <pc:sldMkLst>
          <pc:docMk/>
          <pc:sldMk cId="711240438" sldId="5983"/>
        </pc:sldMkLst>
        <pc:spChg chg="mod">
          <ac:chgData name="Carlos Ponce A" userId="ffed19ea-22f1-4b88-8ae0-84d71afb7c2c" providerId="ADAL" clId="{E93A8916-C942-459A-94CC-DB92A5BC68AF}" dt="2026-06-04T14:19:06.859" v="3" actId="27636"/>
          <ac:spMkLst>
            <pc:docMk/>
            <pc:sldMk cId="711240438" sldId="5983"/>
            <ac:spMk id="7" creationId="{01D6C25F-8A69-3C28-EE90-487E68806141}"/>
          </ac:spMkLst>
        </pc:spChg>
        <pc:spChg chg="mod">
          <ac:chgData name="Carlos Ponce A" userId="ffed19ea-22f1-4b88-8ae0-84d71afb7c2c" providerId="ADAL" clId="{E93A8916-C942-459A-94CC-DB92A5BC68AF}" dt="2026-06-04T14:19:00.990" v="1" actId="1076"/>
          <ac:spMkLst>
            <pc:docMk/>
            <pc:sldMk cId="711240438" sldId="5983"/>
            <ac:spMk id="10" creationId="{1595E205-0585-04C8-05F2-801BF2DBD63A}"/>
          </ac:spMkLst>
        </pc:spChg>
        <pc:spChg chg="mod">
          <ac:chgData name="Carlos Ponce A" userId="ffed19ea-22f1-4b88-8ae0-84d71afb7c2c" providerId="ADAL" clId="{E93A8916-C942-459A-94CC-DB92A5BC68AF}" dt="2026-06-04T14:19:11.512" v="4" actId="1076"/>
          <ac:spMkLst>
            <pc:docMk/>
            <pc:sldMk cId="711240438" sldId="5983"/>
            <ac:spMk id="13" creationId="{E2896BD3-3630-4C88-B098-98784105CF2C}"/>
          </ac:spMkLst>
        </pc:spChg>
      </pc:sldChg>
      <pc:sldChg chg="addSp delSp modSp mod">
        <pc:chgData name="Carlos Ponce A" userId="ffed19ea-22f1-4b88-8ae0-84d71afb7c2c" providerId="ADAL" clId="{E93A8916-C942-459A-94CC-DB92A5BC68AF}" dt="2026-06-09T11:57:53.025" v="283" actId="1076"/>
        <pc:sldMkLst>
          <pc:docMk/>
          <pc:sldMk cId="2507975384" sldId="5989"/>
        </pc:sldMkLst>
        <pc:spChg chg="add mod">
          <ac:chgData name="Carlos Ponce A" userId="ffed19ea-22f1-4b88-8ae0-84d71afb7c2c" providerId="ADAL" clId="{E93A8916-C942-459A-94CC-DB92A5BC68AF}" dt="2026-06-04T15:45:56.351" v="271" actId="20577"/>
          <ac:spMkLst>
            <pc:docMk/>
            <pc:sldMk cId="2507975384" sldId="5989"/>
            <ac:spMk id="11" creationId="{7AA19BBB-594B-75AC-1C04-A2A0AA9B50E9}"/>
          </ac:spMkLst>
        </pc:spChg>
        <pc:spChg chg="add mod">
          <ac:chgData name="Carlos Ponce A" userId="ffed19ea-22f1-4b88-8ae0-84d71afb7c2c" providerId="ADAL" clId="{E93A8916-C942-459A-94CC-DB92A5BC68AF}" dt="2026-06-04T14:47:41.550" v="199" actId="20577"/>
          <ac:spMkLst>
            <pc:docMk/>
            <pc:sldMk cId="2507975384" sldId="5989"/>
            <ac:spMk id="12" creationId="{3CEC7056-EBE8-8959-1CCD-5013B09A0146}"/>
          </ac:spMkLst>
        </pc:spChg>
        <pc:spChg chg="add mod">
          <ac:chgData name="Carlos Ponce A" userId="ffed19ea-22f1-4b88-8ae0-84d71afb7c2c" providerId="ADAL" clId="{E93A8916-C942-459A-94CC-DB92A5BC68AF}" dt="2026-06-09T11:57:53.025" v="283" actId="1076"/>
          <ac:spMkLst>
            <pc:docMk/>
            <pc:sldMk cId="2507975384" sldId="5989"/>
            <ac:spMk id="19" creationId="{FB763F3E-128F-47F5-A98E-6913FAEDA988}"/>
          </ac:spMkLst>
        </pc:spChg>
        <pc:spChg chg="add mod">
          <ac:chgData name="Carlos Ponce A" userId="ffed19ea-22f1-4b88-8ae0-84d71afb7c2c" providerId="ADAL" clId="{E93A8916-C942-459A-94CC-DB92A5BC68AF}" dt="2026-06-09T11:57:43.983" v="279" actId="1076"/>
          <ac:spMkLst>
            <pc:docMk/>
            <pc:sldMk cId="2507975384" sldId="5989"/>
            <ac:spMk id="26" creationId="{BF46BD43-8FFA-8C47-3164-184FCDB26D11}"/>
          </ac:spMkLst>
        </pc:spChg>
        <pc:grpChg chg="add mod">
          <ac:chgData name="Carlos Ponce A" userId="ffed19ea-22f1-4b88-8ae0-84d71afb7c2c" providerId="ADAL" clId="{E93A8916-C942-459A-94CC-DB92A5BC68AF}" dt="2026-06-09T11:57:41.217" v="278" actId="14100"/>
          <ac:grpSpMkLst>
            <pc:docMk/>
            <pc:sldMk cId="2507975384" sldId="5989"/>
            <ac:grpSpMk id="18" creationId="{8F06524C-4D14-7DC6-2B59-B9A27B3A98F5}"/>
          </ac:grpSpMkLst>
        </pc:grpChg>
        <pc:picChg chg="add mod">
          <ac:chgData name="Carlos Ponce A" userId="ffed19ea-22f1-4b88-8ae0-84d71afb7c2c" providerId="ADAL" clId="{E93A8916-C942-459A-94CC-DB92A5BC68AF}" dt="2026-06-09T11:57:34.168" v="276" actId="14100"/>
          <ac:picMkLst>
            <pc:docMk/>
            <pc:sldMk cId="2507975384" sldId="5989"/>
            <ac:picMk id="14" creationId="{A3FD613F-4FF2-3DAE-123C-F36499F3D59C}"/>
          </ac:picMkLst>
        </pc:picChg>
        <pc:picChg chg="add mod modCrop">
          <ac:chgData name="Carlos Ponce A" userId="ffed19ea-22f1-4b88-8ae0-84d71afb7c2c" providerId="ADAL" clId="{E93A8916-C942-459A-94CC-DB92A5BC68AF}" dt="2026-06-04T14:56:40.066" v="221" actId="164"/>
          <ac:picMkLst>
            <pc:docMk/>
            <pc:sldMk cId="2507975384" sldId="5989"/>
            <ac:picMk id="16" creationId="{26A1EF21-7C4E-8EDC-2C13-67A7C98E9127}"/>
          </ac:picMkLst>
        </pc:picChg>
        <pc:picChg chg="add mod modCrop">
          <ac:chgData name="Carlos Ponce A" userId="ffed19ea-22f1-4b88-8ae0-84d71afb7c2c" providerId="ADAL" clId="{E93A8916-C942-459A-94CC-DB92A5BC68AF}" dt="2026-06-04T14:56:40.066" v="221" actId="164"/>
          <ac:picMkLst>
            <pc:docMk/>
            <pc:sldMk cId="2507975384" sldId="5989"/>
            <ac:picMk id="17" creationId="{FCEC8083-C720-E2A0-8B9F-9C8E194D1B47}"/>
          </ac:picMkLst>
        </pc:picChg>
        <pc:cxnChg chg="add mod">
          <ac:chgData name="Carlos Ponce A" userId="ffed19ea-22f1-4b88-8ae0-84d71afb7c2c" providerId="ADAL" clId="{E93A8916-C942-459A-94CC-DB92A5BC68AF}" dt="2026-06-09T11:57:46.589" v="280" actId="1076"/>
          <ac:cxnSpMkLst>
            <pc:docMk/>
            <pc:sldMk cId="2507975384" sldId="5989"/>
            <ac:cxnSpMk id="22" creationId="{F8F60E87-D201-9B41-E4CA-C6C8478BDBDA}"/>
          </ac:cxnSpMkLst>
        </pc:cxnChg>
      </pc:sldChg>
      <pc:sldChg chg="addSp delSp modSp add mod">
        <pc:chgData name="Carlos Ponce A" userId="ffed19ea-22f1-4b88-8ae0-84d71afb7c2c" providerId="ADAL" clId="{E93A8916-C942-459A-94CC-DB92A5BC68AF}" dt="2026-06-09T12:25:14.795" v="372" actId="1038"/>
        <pc:sldMkLst>
          <pc:docMk/>
          <pc:sldMk cId="1256458803" sldId="5994"/>
        </pc:sldMkLst>
        <pc:spChg chg="add mod">
          <ac:chgData name="Carlos Ponce A" userId="ffed19ea-22f1-4b88-8ae0-84d71afb7c2c" providerId="ADAL" clId="{E93A8916-C942-459A-94CC-DB92A5BC68AF}" dt="2026-06-09T12:25:14.795" v="372" actId="1038"/>
          <ac:spMkLst>
            <pc:docMk/>
            <pc:sldMk cId="1256458803" sldId="5994"/>
            <ac:spMk id="8" creationId="{AFA6F27E-81C6-61E7-AE93-7EB8F3AE6CE6}"/>
          </ac:spMkLst>
        </pc:spChg>
        <pc:picChg chg="add mod">
          <ac:chgData name="Carlos Ponce A" userId="ffed19ea-22f1-4b88-8ae0-84d71afb7c2c" providerId="ADAL" clId="{E93A8916-C942-459A-94CC-DB92A5BC68AF}" dt="2026-06-09T12:18:54.297" v="295" actId="14100"/>
          <ac:picMkLst>
            <pc:docMk/>
            <pc:sldMk cId="1256458803" sldId="5994"/>
            <ac:picMk id="3" creationId="{D6FFA860-AECD-0D9B-C197-D17FB16A9C27}"/>
          </ac:picMkLst>
        </pc:picChg>
        <pc:picChg chg="add mod">
          <ac:chgData name="Carlos Ponce A" userId="ffed19ea-22f1-4b88-8ae0-84d71afb7c2c" providerId="ADAL" clId="{E93A8916-C942-459A-94CC-DB92A5BC68AF}" dt="2026-06-09T12:21:53.590" v="343" actId="14100"/>
          <ac:picMkLst>
            <pc:docMk/>
            <pc:sldMk cId="1256458803" sldId="5994"/>
            <ac:picMk id="5" creationId="{C109FDD7-54EA-FB58-118A-E7FCB0FD81B8}"/>
          </ac:picMkLst>
        </pc:picChg>
        <pc:picChg chg="add mod">
          <ac:chgData name="Carlos Ponce A" userId="ffed19ea-22f1-4b88-8ae0-84d71afb7c2c" providerId="ADAL" clId="{E93A8916-C942-459A-94CC-DB92A5BC68AF}" dt="2026-06-09T12:21:33.067" v="336" actId="1035"/>
          <ac:picMkLst>
            <pc:docMk/>
            <pc:sldMk cId="1256458803" sldId="5994"/>
            <ac:picMk id="6" creationId="{5DC490EA-F2E3-F57B-6DE4-57D17CD597DD}"/>
          </ac:picMkLst>
        </pc:picChg>
        <pc:picChg chg="add mod">
          <ac:chgData name="Carlos Ponce A" userId="ffed19ea-22f1-4b88-8ae0-84d71afb7c2c" providerId="ADAL" clId="{E93A8916-C942-459A-94CC-DB92A5BC68AF}" dt="2026-06-09T12:21:44.073" v="341" actId="1035"/>
          <ac:picMkLst>
            <pc:docMk/>
            <pc:sldMk cId="1256458803" sldId="5994"/>
            <ac:picMk id="7" creationId="{9373FE43-08EA-83AE-5429-EE790A0D45DF}"/>
          </ac:picMkLst>
        </pc:picChg>
      </pc:sldChg>
      <pc:sldChg chg="addSp delSp modSp add mod">
        <pc:chgData name="Carlos Ponce A" userId="ffed19ea-22f1-4b88-8ae0-84d71afb7c2c" providerId="ADAL" clId="{E93A8916-C942-459A-94CC-DB92A5BC68AF}" dt="2026-06-09T12:59:59.201" v="540" actId="1076"/>
        <pc:sldMkLst>
          <pc:docMk/>
          <pc:sldMk cId="1525840680" sldId="5995"/>
        </pc:sldMkLst>
        <pc:spChg chg="add mod">
          <ac:chgData name="Carlos Ponce A" userId="ffed19ea-22f1-4b88-8ae0-84d71afb7c2c" providerId="ADAL" clId="{E93A8916-C942-459A-94CC-DB92A5BC68AF}" dt="2026-06-09T12:49:20.890" v="481" actId="1076"/>
          <ac:spMkLst>
            <pc:docMk/>
            <pc:sldMk cId="1525840680" sldId="5995"/>
            <ac:spMk id="9" creationId="{DE25A0F5-581B-2884-0075-5A879AB30540}"/>
          </ac:spMkLst>
        </pc:spChg>
        <pc:spChg chg="mod">
          <ac:chgData name="Carlos Ponce A" userId="ffed19ea-22f1-4b88-8ae0-84d71afb7c2c" providerId="ADAL" clId="{E93A8916-C942-459A-94CC-DB92A5BC68AF}" dt="2026-06-09T12:48:11.008" v="479" actId="1076"/>
          <ac:spMkLst>
            <pc:docMk/>
            <pc:sldMk cId="1525840680" sldId="5995"/>
            <ac:spMk id="12" creationId="{6E131DF4-BAD7-1CED-DDFE-4E00097D8269}"/>
          </ac:spMkLst>
        </pc:spChg>
        <pc:spChg chg="add mod">
          <ac:chgData name="Carlos Ponce A" userId="ffed19ea-22f1-4b88-8ae0-84d71afb7c2c" providerId="ADAL" clId="{E93A8916-C942-459A-94CC-DB92A5BC68AF}" dt="2026-06-09T12:52:08.114" v="513" actId="14100"/>
          <ac:spMkLst>
            <pc:docMk/>
            <pc:sldMk cId="1525840680" sldId="5995"/>
            <ac:spMk id="16" creationId="{7C2A616E-8118-3D57-12E5-0749A6FD1186}"/>
          </ac:spMkLst>
        </pc:spChg>
        <pc:spChg chg="add mod">
          <ac:chgData name="Carlos Ponce A" userId="ffed19ea-22f1-4b88-8ae0-84d71afb7c2c" providerId="ADAL" clId="{E93A8916-C942-459A-94CC-DB92A5BC68AF}" dt="2026-06-09T12:59:59.201" v="540" actId="1076"/>
          <ac:spMkLst>
            <pc:docMk/>
            <pc:sldMk cId="1525840680" sldId="5995"/>
            <ac:spMk id="17" creationId="{C4534C85-B48C-2CBA-363C-C9F1B7D9A6CF}"/>
          </ac:spMkLst>
        </pc:spChg>
        <pc:picChg chg="add mod">
          <ac:chgData name="Carlos Ponce A" userId="ffed19ea-22f1-4b88-8ae0-84d71afb7c2c" providerId="ADAL" clId="{E93A8916-C942-459A-94CC-DB92A5BC68AF}" dt="2026-06-09T12:48:14.567" v="480" actId="1076"/>
          <ac:picMkLst>
            <pc:docMk/>
            <pc:sldMk cId="1525840680" sldId="5995"/>
            <ac:picMk id="4" creationId="{5323D2CA-994C-A47A-5DA7-10A21C1C707C}"/>
          </ac:picMkLst>
        </pc:picChg>
        <pc:picChg chg="mod ord">
          <ac:chgData name="Carlos Ponce A" userId="ffed19ea-22f1-4b88-8ae0-84d71afb7c2c" providerId="ADAL" clId="{E93A8916-C942-459A-94CC-DB92A5BC68AF}" dt="2026-06-09T12:53:00.019" v="527" actId="1037"/>
          <ac:picMkLst>
            <pc:docMk/>
            <pc:sldMk cId="1525840680" sldId="5995"/>
            <ac:picMk id="5" creationId="{D5C4AD7F-5F79-DC98-76B2-D3FCA265E7FC}"/>
          </ac:picMkLst>
        </pc:picChg>
        <pc:picChg chg="mod ord">
          <ac:chgData name="Carlos Ponce A" userId="ffed19ea-22f1-4b88-8ae0-84d71afb7c2c" providerId="ADAL" clId="{E93A8916-C942-459A-94CC-DB92A5BC68AF}" dt="2026-06-09T12:53:02.883" v="530" actId="1037"/>
          <ac:picMkLst>
            <pc:docMk/>
            <pc:sldMk cId="1525840680" sldId="5995"/>
            <ac:picMk id="6" creationId="{8923A21D-6BF3-489E-719B-59E7FAC6F318}"/>
          </ac:picMkLst>
        </pc:picChg>
        <pc:picChg chg="add mod modCrop">
          <ac:chgData name="Carlos Ponce A" userId="ffed19ea-22f1-4b88-8ae0-84d71afb7c2c" providerId="ADAL" clId="{E93A8916-C942-459A-94CC-DB92A5BC68AF}" dt="2026-06-09T12:52:36.117" v="520" actId="732"/>
          <ac:picMkLst>
            <pc:docMk/>
            <pc:sldMk cId="1525840680" sldId="5995"/>
            <ac:picMk id="13" creationId="{DDB1DF9F-CEB2-CF3A-8A24-B4474C1EAFFA}"/>
          </ac:picMkLst>
        </pc:picChg>
        <pc:picChg chg="add mod ord">
          <ac:chgData name="Carlos Ponce A" userId="ffed19ea-22f1-4b88-8ae0-84d71afb7c2c" providerId="ADAL" clId="{E93A8916-C942-459A-94CC-DB92A5BC68AF}" dt="2026-06-09T12:52:28.058" v="519" actId="14100"/>
          <ac:picMkLst>
            <pc:docMk/>
            <pc:sldMk cId="1525840680" sldId="5995"/>
            <ac:picMk id="15" creationId="{7DCA5118-CB4D-2295-8497-ACDF14E3FDC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rutiger LT 45 Light" panose="020B0402020204020204"/>
              </a:defRPr>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rutiger LT 45 Light" panose="020B0402020204020204"/>
              </a:defRPr>
            </a:lvl1pPr>
          </a:lstStyle>
          <a:p>
            <a:fld id="{36FC7B53-0E16-46D8-BC7F-94B90BC465F8}" type="datetimeFigureOut">
              <a:rPr lang="es-CL" smtClean="0"/>
              <a:pPr/>
              <a:t>12-06-2026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rutiger LT 45 Light" panose="020B0402020204020204"/>
              </a:defRPr>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rutiger LT 45 Light" panose="020B0402020204020204"/>
              </a:defRPr>
            </a:lvl1pPr>
          </a:lstStyle>
          <a:p>
            <a:fld id="{B6EB74F5-4A1A-4B29-B22F-3FA499A425CE}" type="slidenum">
              <a:rPr lang="es-CL" smtClean="0"/>
              <a:pPr/>
              <a:t>‹Nº›</a:t>
            </a:fld>
            <a:endParaRPr lang="es-CL"/>
          </a:p>
        </p:txBody>
      </p:sp>
    </p:spTree>
    <p:extLst>
      <p:ext uri="{BB962C8B-B14F-4D97-AF65-F5344CB8AC3E}">
        <p14:creationId xmlns:p14="http://schemas.microsoft.com/office/powerpoint/2010/main" val="305586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rutiger LT 45 Light" panose="020B0402020204020204"/>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Colocar tabla con dos columnas diarias con DFX – MFX colocarla entre </a:t>
            </a:r>
            <a:r>
              <a:rPr lang="es-CL" err="1"/>
              <a:t>parentesis</a:t>
            </a:r>
            <a:endParaRPr lang="es-CL"/>
          </a:p>
        </p:txBody>
      </p:sp>
      <p:sp>
        <p:nvSpPr>
          <p:cNvPr id="4" name="Marcador de número de diapositiva 3"/>
          <p:cNvSpPr>
            <a:spLocks noGrp="1"/>
          </p:cNvSpPr>
          <p:nvPr>
            <p:ph type="sldNum" sz="quarter" idx="5"/>
          </p:nvPr>
        </p:nvSpPr>
        <p:spPr/>
        <p:txBody>
          <a:bodyPr/>
          <a:lstStyle/>
          <a:p>
            <a:fld id="{B6EB74F5-4A1A-4B29-B22F-3FA499A425CE}" type="slidenum">
              <a:rPr lang="es-CL" smtClean="0"/>
              <a:pPr/>
              <a:t>4</a:t>
            </a:fld>
            <a:endParaRPr lang="es-CL"/>
          </a:p>
        </p:txBody>
      </p:sp>
    </p:spTree>
    <p:extLst>
      <p:ext uri="{BB962C8B-B14F-4D97-AF65-F5344CB8AC3E}">
        <p14:creationId xmlns:p14="http://schemas.microsoft.com/office/powerpoint/2010/main" val="2579870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Apretar enviar recalcarlo</a:t>
            </a:r>
          </a:p>
        </p:txBody>
      </p:sp>
      <p:sp>
        <p:nvSpPr>
          <p:cNvPr id="4" name="Marcador de número de diapositiva 3"/>
          <p:cNvSpPr>
            <a:spLocks noGrp="1"/>
          </p:cNvSpPr>
          <p:nvPr>
            <p:ph type="sldNum" sz="quarter" idx="5"/>
          </p:nvPr>
        </p:nvSpPr>
        <p:spPr/>
        <p:txBody>
          <a:bodyPr/>
          <a:lstStyle/>
          <a:p>
            <a:fld id="{B6EB74F5-4A1A-4B29-B22F-3FA499A425CE}" type="slidenum">
              <a:rPr lang="es-CL" smtClean="0"/>
              <a:t>7</a:t>
            </a:fld>
            <a:endParaRPr lang="es-CL"/>
          </a:p>
        </p:txBody>
      </p:sp>
    </p:spTree>
    <p:extLst>
      <p:ext uri="{BB962C8B-B14F-4D97-AF65-F5344CB8AC3E}">
        <p14:creationId xmlns:p14="http://schemas.microsoft.com/office/powerpoint/2010/main" val="45705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Agregar otro ejemplo de ID</a:t>
            </a:r>
          </a:p>
        </p:txBody>
      </p:sp>
      <p:sp>
        <p:nvSpPr>
          <p:cNvPr id="4" name="Marcador de número de diapositiva 3"/>
          <p:cNvSpPr>
            <a:spLocks noGrp="1"/>
          </p:cNvSpPr>
          <p:nvPr>
            <p:ph type="sldNum" sz="quarter" idx="5"/>
          </p:nvPr>
        </p:nvSpPr>
        <p:spPr/>
        <p:txBody>
          <a:bodyPr/>
          <a:lstStyle/>
          <a:p>
            <a:fld id="{B6EB74F5-4A1A-4B29-B22F-3FA499A425CE}" type="slidenum">
              <a:rPr lang="es-CL" smtClean="0"/>
              <a:t>9</a:t>
            </a:fld>
            <a:endParaRPr lang="es-CL"/>
          </a:p>
        </p:txBody>
      </p:sp>
    </p:spTree>
    <p:extLst>
      <p:ext uri="{BB962C8B-B14F-4D97-AF65-F5344CB8AC3E}">
        <p14:creationId xmlns:p14="http://schemas.microsoft.com/office/powerpoint/2010/main" val="1445116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BDE46-590E-258E-3AA5-8AB0EC3C344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CBDC25B-019B-80E3-835A-6466E8CFD5E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FD3BE3B-6EC4-D342-E1CF-3503A7CEF48C}"/>
              </a:ext>
            </a:extLst>
          </p:cNvPr>
          <p:cNvSpPr>
            <a:spLocks noGrp="1"/>
          </p:cNvSpPr>
          <p:nvPr>
            <p:ph type="body" idx="1"/>
          </p:nvPr>
        </p:nvSpPr>
        <p:spPr/>
        <p:txBody>
          <a:bodyPr/>
          <a:lstStyle/>
          <a:p>
            <a:r>
              <a:rPr lang="es-CL"/>
              <a:t>Agregar otro ejemplo de ID</a:t>
            </a:r>
          </a:p>
        </p:txBody>
      </p:sp>
      <p:sp>
        <p:nvSpPr>
          <p:cNvPr id="4" name="Marcador de número de diapositiva 3">
            <a:extLst>
              <a:ext uri="{FF2B5EF4-FFF2-40B4-BE49-F238E27FC236}">
                <a16:creationId xmlns:a16="http://schemas.microsoft.com/office/drawing/2014/main" id="{FE335C3F-37EF-4145-0940-118C2A9835C6}"/>
              </a:ext>
            </a:extLst>
          </p:cNvPr>
          <p:cNvSpPr>
            <a:spLocks noGrp="1"/>
          </p:cNvSpPr>
          <p:nvPr>
            <p:ph type="sldNum" sz="quarter" idx="5"/>
          </p:nvPr>
        </p:nvSpPr>
        <p:spPr/>
        <p:txBody>
          <a:bodyPr/>
          <a:lstStyle/>
          <a:p>
            <a:fld id="{B6EB74F5-4A1A-4B29-B22F-3FA499A425CE}" type="slidenum">
              <a:rPr lang="es-CL" smtClean="0"/>
              <a:t>10</a:t>
            </a:fld>
            <a:endParaRPr lang="es-CL"/>
          </a:p>
        </p:txBody>
      </p:sp>
    </p:spTree>
    <p:extLst>
      <p:ext uri="{BB962C8B-B14F-4D97-AF65-F5344CB8AC3E}">
        <p14:creationId xmlns:p14="http://schemas.microsoft.com/office/powerpoint/2010/main" val="2944768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5DA51-F353-9EA3-6CFB-CE4589A52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3617B-28D2-2309-D710-51C66AD367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C906A-A26A-30EF-171E-7578C2B32A33}"/>
              </a:ext>
            </a:extLst>
          </p:cNvPr>
          <p:cNvSpPr>
            <a:spLocks noGrp="1"/>
          </p:cNvSpPr>
          <p:nvPr>
            <p:ph type="body" idx="1"/>
          </p:nvPr>
        </p:nvSpPr>
        <p:spPr/>
        <p:txBody>
          <a:bodyPr/>
          <a:lstStyle/>
          <a:p>
            <a:r>
              <a:rPr lang="en-US" err="1"/>
              <a:t>Mantener</a:t>
            </a:r>
            <a:r>
              <a:rPr lang="en-US"/>
              <a:t> </a:t>
            </a:r>
            <a:r>
              <a:rPr lang="en-US" err="1"/>
              <a:t>el</a:t>
            </a:r>
            <a:r>
              <a:rPr lang="en-US"/>
              <a:t> </a:t>
            </a:r>
            <a:r>
              <a:rPr lang="en-US" err="1"/>
              <a:t>esquema</a:t>
            </a:r>
            <a:r>
              <a:rPr lang="en-US"/>
              <a:t> de </a:t>
            </a:r>
            <a:r>
              <a:rPr lang="en-US" err="1"/>
              <a:t>láminas</a:t>
            </a:r>
            <a:r>
              <a:rPr lang="en-US"/>
              <a:t> </a:t>
            </a:r>
            <a:r>
              <a:rPr lang="en-US" err="1"/>
              <a:t>anteriores</a:t>
            </a:r>
            <a:r>
              <a:rPr lang="en-US"/>
              <a:t>; </a:t>
            </a:r>
            <a:r>
              <a:rPr lang="en-US" err="1"/>
              <a:t>agregar</a:t>
            </a:r>
            <a:r>
              <a:rPr lang="en-US"/>
              <a:t> </a:t>
            </a:r>
            <a:r>
              <a:rPr lang="en-US" err="1"/>
              <a:t>qué</a:t>
            </a:r>
            <a:r>
              <a:rPr lang="en-US"/>
              <a:t> campos son </a:t>
            </a:r>
            <a:r>
              <a:rPr lang="en-US" err="1"/>
              <a:t>importantes</a:t>
            </a:r>
            <a:r>
              <a:rPr lang="en-US"/>
              <a:t> </a:t>
            </a:r>
          </a:p>
        </p:txBody>
      </p:sp>
      <p:sp>
        <p:nvSpPr>
          <p:cNvPr id="4" name="Slide Number Placeholder 3">
            <a:extLst>
              <a:ext uri="{FF2B5EF4-FFF2-40B4-BE49-F238E27FC236}">
                <a16:creationId xmlns:a16="http://schemas.microsoft.com/office/drawing/2014/main" id="{3F9023D9-BF92-CCFF-FB35-5BD2E300571E}"/>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759599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Mantener</a:t>
            </a:r>
            <a:r>
              <a:rPr lang="en-US"/>
              <a:t> </a:t>
            </a:r>
            <a:r>
              <a:rPr lang="en-US" err="1"/>
              <a:t>el</a:t>
            </a:r>
            <a:r>
              <a:rPr lang="en-US"/>
              <a:t> </a:t>
            </a:r>
            <a:r>
              <a:rPr lang="en-US" err="1"/>
              <a:t>esquema</a:t>
            </a:r>
            <a:r>
              <a:rPr lang="en-US"/>
              <a:t> de </a:t>
            </a:r>
            <a:r>
              <a:rPr lang="en-US" err="1"/>
              <a:t>láminas</a:t>
            </a:r>
            <a:r>
              <a:rPr lang="en-US"/>
              <a:t> </a:t>
            </a:r>
            <a:r>
              <a:rPr lang="en-US" err="1"/>
              <a:t>anteriores</a:t>
            </a:r>
            <a:r>
              <a:rPr lang="en-US"/>
              <a:t>; </a:t>
            </a:r>
            <a:r>
              <a:rPr lang="en-US" err="1"/>
              <a:t>agregar</a:t>
            </a:r>
            <a:r>
              <a:rPr lang="en-US"/>
              <a:t> </a:t>
            </a:r>
            <a:r>
              <a:rPr lang="en-US" err="1"/>
              <a:t>qué</a:t>
            </a:r>
            <a:r>
              <a:rPr lang="en-US"/>
              <a:t> campos son </a:t>
            </a:r>
            <a:r>
              <a:rPr lang="en-US" err="1"/>
              <a:t>importantes</a:t>
            </a:r>
            <a:r>
              <a:rPr lang="en-US"/>
              <a:t>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Agregar</a:t>
            </a:r>
            <a:r>
              <a:rPr lang="en-US"/>
              <a:t> que </a:t>
            </a:r>
            <a:r>
              <a:rPr lang="en-US" err="1"/>
              <a:t>pueden</a:t>
            </a:r>
            <a:r>
              <a:rPr lang="en-US"/>
              <a:t> </a:t>
            </a:r>
            <a:r>
              <a:rPr lang="en-US" err="1"/>
              <a:t>haber</a:t>
            </a:r>
            <a:r>
              <a:rPr lang="en-US"/>
              <a:t> </a:t>
            </a:r>
            <a:r>
              <a:rPr lang="en-US" err="1"/>
              <a:t>nuevos</a:t>
            </a:r>
            <a:r>
              <a:rPr lang="en-US"/>
              <a:t> </a:t>
            </a:r>
            <a:r>
              <a:rPr lang="en-US" err="1"/>
              <a:t>contratos</a:t>
            </a:r>
            <a:r>
              <a:rPr lang="en-US"/>
              <a:t> y que se </a:t>
            </a:r>
            <a:r>
              <a:rPr lang="en-US" err="1"/>
              <a:t>deben</a:t>
            </a:r>
            <a:r>
              <a:rPr lang="en-US"/>
              <a:t> </a:t>
            </a:r>
            <a:r>
              <a:rPr lang="en-US" err="1"/>
              <a:t>marcar</a:t>
            </a:r>
            <a:r>
              <a:rPr lang="en-US"/>
              <a:t> </a:t>
            </a:r>
            <a:r>
              <a:rPr lang="en-US" err="1"/>
              <a:t>por</a:t>
            </a:r>
            <a:r>
              <a:rPr lang="en-US"/>
              <a:t> ser product de compression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Mencionar</a:t>
            </a:r>
            <a:r>
              <a:rPr lang="en-US"/>
              <a:t> que la </a:t>
            </a:r>
            <a:r>
              <a:rPr lang="en-US" err="1"/>
              <a:t>casuistica</a:t>
            </a:r>
            <a:r>
              <a:rPr lang="en-US"/>
              <a:t> </a:t>
            </a:r>
            <a:r>
              <a:rPr lang="en-US" err="1"/>
              <a:t>en</a:t>
            </a:r>
            <a:r>
              <a:rPr lang="en-US"/>
              <a:t> los </a:t>
            </a:r>
            <a:r>
              <a:rPr lang="en-US" err="1"/>
              <a:t>fx</a:t>
            </a:r>
            <a:r>
              <a:rPr lang="en-US"/>
              <a:t> swap son los </a:t>
            </a:r>
            <a:r>
              <a:rPr lang="en-US" err="1"/>
              <a:t>instrumentos</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426169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505214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4B977-7747-F445-D657-CA3A2C047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BB3B9-A0A8-BB42-2D4C-DEA9D7491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A0D08-4E2F-F9CB-4307-8FD8116865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FE0CCE-6298-800E-E23C-F6ED3250ACC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546472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46BC-B14F-9D0B-1FD1-147213EDC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AC114-5E35-CB5C-A906-0A42BE3C5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5637A-D2F6-8ED9-06CE-FBF458AE8280}"/>
              </a:ext>
            </a:extLst>
          </p:cNvPr>
          <p:cNvSpPr>
            <a:spLocks noGrp="1"/>
          </p:cNvSpPr>
          <p:nvPr>
            <p:ph type="body" idx="1"/>
          </p:nvPr>
        </p:nvSpPr>
        <p:spPr/>
        <p:txBody>
          <a:bodyPr/>
          <a:lstStyle/>
          <a:p>
            <a:r>
              <a:rPr lang="en-US"/>
              <a:t>Ver </a:t>
            </a:r>
            <a:r>
              <a:rPr lang="en-US" err="1"/>
              <a:t>si</a:t>
            </a:r>
            <a:r>
              <a:rPr lang="en-US"/>
              <a:t> Podemos </a:t>
            </a:r>
            <a:r>
              <a:rPr lang="en-US" err="1"/>
              <a:t>agregar</a:t>
            </a:r>
            <a:r>
              <a:rPr lang="en-US"/>
              <a:t> </a:t>
            </a:r>
            <a:r>
              <a:rPr lang="en-US" err="1"/>
              <a:t>otros</a:t>
            </a:r>
            <a:r>
              <a:rPr lang="en-US"/>
              <a:t> </a:t>
            </a:r>
            <a:r>
              <a:rPr lang="en-US" err="1"/>
              <a:t>como</a:t>
            </a:r>
            <a:r>
              <a:rPr lang="en-US"/>
              <a:t> </a:t>
            </a:r>
            <a:r>
              <a:rPr lang="en-US" err="1"/>
              <a:t>el</a:t>
            </a:r>
            <a:r>
              <a:rPr lang="en-US"/>
              <a:t> </a:t>
            </a:r>
            <a:r>
              <a:rPr lang="en-US" err="1"/>
              <a:t>recouponing</a:t>
            </a:r>
            <a:endParaRPr lang="en-US"/>
          </a:p>
        </p:txBody>
      </p:sp>
      <p:sp>
        <p:nvSpPr>
          <p:cNvPr id="4" name="Slide Number Placeholder 3">
            <a:extLst>
              <a:ext uri="{FF2B5EF4-FFF2-40B4-BE49-F238E27FC236}">
                <a16:creationId xmlns:a16="http://schemas.microsoft.com/office/drawing/2014/main" id="{6D05D967-2B98-553F-5BCC-945868E151DB}"/>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896572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31A77-7B10-CA4A-1E79-60C59CEDF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7C6FB-C3A0-A86A-10CE-EAE5B084D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306CA-B4CD-AA79-835B-2C5C4A713C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3A54D2-EFC3-4CBB-6E3A-310CF0263BD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94324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22D0-9469-F9E3-BE68-A60E56190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B7DFB-8617-82E8-AF08-337539959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36635-372F-0BFF-D2BF-1841C994B1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66588A-C28D-3F61-D955-97F56E2FA0BE}"/>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404005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a:t>Mostrar la consistencia mensual (pegar un recorte)</a:t>
            </a:r>
          </a:p>
        </p:txBody>
      </p:sp>
      <p:sp>
        <p:nvSpPr>
          <p:cNvPr id="4" name="Marcador de número de diapositiva 3"/>
          <p:cNvSpPr>
            <a:spLocks noGrp="1"/>
          </p:cNvSpPr>
          <p:nvPr>
            <p:ph type="sldNum" sz="quarter" idx="5"/>
          </p:nvPr>
        </p:nvSpPr>
        <p:spPr/>
        <p:txBody>
          <a:bodyPr/>
          <a:lstStyle/>
          <a:p>
            <a:fld id="{B6EB74F5-4A1A-4B29-B22F-3FA499A425CE}" type="slidenum">
              <a:rPr lang="es-CL" smtClean="0"/>
              <a:pPr/>
              <a:t>26</a:t>
            </a:fld>
            <a:endParaRPr lang="es-CL"/>
          </a:p>
        </p:txBody>
      </p:sp>
    </p:spTree>
    <p:extLst>
      <p:ext uri="{BB962C8B-B14F-4D97-AF65-F5344CB8AC3E}">
        <p14:creationId xmlns:p14="http://schemas.microsoft.com/office/powerpoint/2010/main" val="4186913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E1331-6A8F-85CD-1368-4B1081C0E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1F9CD-3B6A-1A90-104F-C1491E98E6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059E1-8C56-EA12-5DE6-33B7B37FCF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630E62-530C-E5B5-1211-F53AA34267EF}"/>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642733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fld id="{B6EB74F5-4A1A-4B29-B22F-3FA499A425CE}" type="slidenum">
              <a:rPr lang="es-CL" smtClean="0"/>
              <a:pPr/>
              <a:t>35</a:t>
            </a:fld>
            <a:endParaRPr lang="es-CL"/>
          </a:p>
        </p:txBody>
      </p:sp>
    </p:spTree>
    <p:extLst>
      <p:ext uri="{BB962C8B-B14F-4D97-AF65-F5344CB8AC3E}">
        <p14:creationId xmlns:p14="http://schemas.microsoft.com/office/powerpoint/2010/main" val="2963379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34F5D-81E1-9456-300C-0AC86292A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F91CB-C1ED-7803-8A3B-7292DBA369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A911E-CF82-9497-D3C2-6AD4FCD150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2E2366-F435-C7D1-9338-D2781D14BDC4}"/>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3282734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4BD58-60BD-B0F7-398C-A3B17F38D3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78A2A-B4C3-7BFF-7186-A48860211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36A47-6CCE-D8C1-83E4-08CCCA8E19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61F351-BC35-EDA5-5F14-F05F3BA3CBC7}"/>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254963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3B62B-FC34-5B7D-D0CA-E3685F9F6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72806-ADE2-7D10-EDEF-21A0A7500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EE886-5AF6-A2B1-EBD3-81BEA3BFC9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BC79F8-BA2F-4707-2511-9C935FFEFE58}"/>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6336803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42DB1-3FB2-27BF-1EB8-3FE8DAE2D17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8D3BF57-E625-897B-F4DF-9AF3E95E2E8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53E02B5-15DD-61AE-7AD8-8D3F7239C234}"/>
              </a:ext>
            </a:extLst>
          </p:cNvPr>
          <p:cNvSpPr>
            <a:spLocks noGrp="1"/>
          </p:cNvSpPr>
          <p:nvPr>
            <p:ph type="body" idx="1"/>
          </p:nvPr>
        </p:nvSpPr>
        <p:spPr/>
        <p:txBody>
          <a:bodyPr/>
          <a:lstStyle/>
          <a:p>
            <a:endParaRPr lang="es-CL"/>
          </a:p>
        </p:txBody>
      </p:sp>
      <p:sp>
        <p:nvSpPr>
          <p:cNvPr id="4" name="Marcador de número de diapositiva 3">
            <a:extLst>
              <a:ext uri="{FF2B5EF4-FFF2-40B4-BE49-F238E27FC236}">
                <a16:creationId xmlns:a16="http://schemas.microsoft.com/office/drawing/2014/main" id="{B27C8DCA-E7FE-460F-7DA2-E80FEE01AB8E}"/>
              </a:ext>
            </a:extLst>
          </p:cNvPr>
          <p:cNvSpPr>
            <a:spLocks noGrp="1"/>
          </p:cNvSpPr>
          <p:nvPr>
            <p:ph type="sldNum" sz="quarter" idx="5"/>
          </p:nvPr>
        </p:nvSpPr>
        <p:spPr/>
        <p:txBody>
          <a:bodyPr/>
          <a:lstStyle/>
          <a:p>
            <a:fld id="{B6EB74F5-4A1A-4B29-B22F-3FA499A425CE}" type="slidenum">
              <a:rPr lang="es-CL" smtClean="0"/>
              <a:pPr/>
              <a:t>40</a:t>
            </a:fld>
            <a:endParaRPr lang="es-CL"/>
          </a:p>
        </p:txBody>
      </p:sp>
    </p:spTree>
    <p:extLst>
      <p:ext uri="{BB962C8B-B14F-4D97-AF65-F5344CB8AC3E}">
        <p14:creationId xmlns:p14="http://schemas.microsoft.com/office/powerpoint/2010/main" val="1699421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D1070-6BB9-8CB6-9CF7-B9E7222B327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6B563E6-282E-78D0-355A-414FD499A77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992AB04-A94B-4F1F-CF36-967C543F3E11}"/>
              </a:ext>
            </a:extLst>
          </p:cNvPr>
          <p:cNvSpPr>
            <a:spLocks noGrp="1"/>
          </p:cNvSpPr>
          <p:nvPr>
            <p:ph type="body" idx="1"/>
          </p:nvPr>
        </p:nvSpPr>
        <p:spPr/>
        <p:txBody>
          <a:bodyPr/>
          <a:lstStyle/>
          <a:p>
            <a:endParaRPr lang="es-CL"/>
          </a:p>
        </p:txBody>
      </p:sp>
      <p:sp>
        <p:nvSpPr>
          <p:cNvPr id="4" name="Marcador de número de diapositiva 3">
            <a:extLst>
              <a:ext uri="{FF2B5EF4-FFF2-40B4-BE49-F238E27FC236}">
                <a16:creationId xmlns:a16="http://schemas.microsoft.com/office/drawing/2014/main" id="{BD62E21B-A8DA-CB3D-53F7-3F85149870F6}"/>
              </a:ext>
            </a:extLst>
          </p:cNvPr>
          <p:cNvSpPr>
            <a:spLocks noGrp="1"/>
          </p:cNvSpPr>
          <p:nvPr>
            <p:ph type="sldNum" sz="quarter" idx="5"/>
          </p:nvPr>
        </p:nvSpPr>
        <p:spPr/>
        <p:txBody>
          <a:bodyPr/>
          <a:lstStyle/>
          <a:p>
            <a:fld id="{B6EB74F5-4A1A-4B29-B22F-3FA499A425CE}" type="slidenum">
              <a:rPr lang="es-CL" smtClean="0"/>
              <a:pPr/>
              <a:t>41</a:t>
            </a:fld>
            <a:endParaRPr lang="es-CL"/>
          </a:p>
        </p:txBody>
      </p:sp>
    </p:spTree>
    <p:extLst>
      <p:ext uri="{BB962C8B-B14F-4D97-AF65-F5344CB8AC3E}">
        <p14:creationId xmlns:p14="http://schemas.microsoft.com/office/powerpoint/2010/main" val="184919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BAD16-50E1-94A0-2BA9-63EDA90500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5EDBEE6-7B4F-B6D5-9CC1-C30ABCF5D58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6D8D6FD-5E22-3881-28CA-EFEEBB9C3806}"/>
              </a:ext>
            </a:extLst>
          </p:cNvPr>
          <p:cNvSpPr>
            <a:spLocks noGrp="1"/>
          </p:cNvSpPr>
          <p:nvPr>
            <p:ph type="body" idx="1"/>
          </p:nvPr>
        </p:nvSpPr>
        <p:spPr/>
        <p:txBody>
          <a:bodyPr/>
          <a:lstStyle/>
          <a:p>
            <a:endParaRPr lang="es-CL"/>
          </a:p>
        </p:txBody>
      </p:sp>
      <p:sp>
        <p:nvSpPr>
          <p:cNvPr id="4" name="Marcador de número de diapositiva 3">
            <a:extLst>
              <a:ext uri="{FF2B5EF4-FFF2-40B4-BE49-F238E27FC236}">
                <a16:creationId xmlns:a16="http://schemas.microsoft.com/office/drawing/2014/main" id="{9A53AFDF-5100-97C0-F70E-E162BD1B402E}"/>
              </a:ext>
            </a:extLst>
          </p:cNvPr>
          <p:cNvSpPr>
            <a:spLocks noGrp="1"/>
          </p:cNvSpPr>
          <p:nvPr>
            <p:ph type="sldNum" sz="quarter" idx="5"/>
          </p:nvPr>
        </p:nvSpPr>
        <p:spPr/>
        <p:txBody>
          <a:bodyPr/>
          <a:lstStyle/>
          <a:p>
            <a:fld id="{B6EB74F5-4A1A-4B29-B22F-3FA499A425CE}" type="slidenum">
              <a:rPr lang="es-CL" smtClean="0"/>
              <a:pPr/>
              <a:t>42</a:t>
            </a:fld>
            <a:endParaRPr lang="es-CL"/>
          </a:p>
        </p:txBody>
      </p:sp>
    </p:spTree>
    <p:extLst>
      <p:ext uri="{BB962C8B-B14F-4D97-AF65-F5344CB8AC3E}">
        <p14:creationId xmlns:p14="http://schemas.microsoft.com/office/powerpoint/2010/main" val="10360793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B037D-2BF4-51DB-52AF-68E8A5EFA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6A14F-AA62-086B-108B-C9FD520EAC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25C4E-AF42-E5EF-39E1-1BEAC685A5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2EF101-7AF9-C95B-3AC0-ADCC8D44DAA4}"/>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39314731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pic>
        <p:nvPicPr>
          <p:cNvPr id="12" name="Imagen 11" descr="Imagen que contiene Interfaz de usuario gráfica&#10;&#10;El contenido generado por IA puede ser incorrecto.">
            <a:extLst>
              <a:ext uri="{FF2B5EF4-FFF2-40B4-BE49-F238E27FC236}">
                <a16:creationId xmlns:a16="http://schemas.microsoft.com/office/drawing/2014/main" id="{EE9C5291-DB93-C02E-6F54-9A09B48B42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Marcador de texto 10">
            <a:extLst>
              <a:ext uri="{FF2B5EF4-FFF2-40B4-BE49-F238E27FC236}">
                <a16:creationId xmlns:a16="http://schemas.microsoft.com/office/drawing/2014/main" id="{5CCC56D5-1F22-CC17-B5AE-47B24F8C8FFF}"/>
              </a:ext>
            </a:extLst>
          </p:cNvPr>
          <p:cNvSpPr>
            <a:spLocks noGrp="1"/>
          </p:cNvSpPr>
          <p:nvPr>
            <p:ph type="body" sz="quarter" idx="11" hasCustomPrompt="1"/>
          </p:nvPr>
        </p:nvSpPr>
        <p:spPr>
          <a:xfrm>
            <a:off x="794693" y="5674737"/>
            <a:ext cx="5259600" cy="414000"/>
          </a:xfrm>
          <a:prstGeom prst="rect">
            <a:avLst/>
          </a:prstGeom>
        </p:spPr>
        <p:txBody>
          <a:bodyPr anchor="ctr"/>
          <a:lstStyle>
            <a:lvl1pPr marL="0" indent="0">
              <a:buNone/>
              <a:defRPr sz="1600">
                <a:solidFill>
                  <a:srgbClr val="BF9C69"/>
                </a:solidFill>
                <a:latin typeface="+mj-lt"/>
              </a:defRPr>
            </a:lvl1pPr>
          </a:lstStyle>
          <a:p>
            <a:pPr lvl="0"/>
            <a:r>
              <a:rPr lang="es-CL"/>
              <a:t>Banco Central de Chile, mes, año</a:t>
            </a:r>
          </a:p>
        </p:txBody>
      </p:sp>
      <p:sp>
        <p:nvSpPr>
          <p:cNvPr id="19" name="Marcador de texto 10">
            <a:extLst>
              <a:ext uri="{FF2B5EF4-FFF2-40B4-BE49-F238E27FC236}">
                <a16:creationId xmlns:a16="http://schemas.microsoft.com/office/drawing/2014/main" id="{5F632FFE-C6E5-84A4-602B-B125E7429466}"/>
              </a:ext>
            </a:extLst>
          </p:cNvPr>
          <p:cNvSpPr>
            <a:spLocks noGrp="1"/>
          </p:cNvSpPr>
          <p:nvPr>
            <p:ph type="body" sz="quarter" idx="12" hasCustomPrompt="1"/>
          </p:nvPr>
        </p:nvSpPr>
        <p:spPr>
          <a:xfrm>
            <a:off x="809934" y="5331050"/>
            <a:ext cx="4184759" cy="414000"/>
          </a:xfrm>
          <a:prstGeom prst="rect">
            <a:avLst/>
          </a:prstGeom>
        </p:spPr>
        <p:txBody>
          <a:bodyPr anchor="ctr"/>
          <a:lstStyle>
            <a:lvl1pPr marL="0" indent="0">
              <a:buNone/>
              <a:defRPr sz="1800">
                <a:solidFill>
                  <a:schemeClr val="bg1"/>
                </a:solidFill>
                <a:latin typeface="+mj-lt"/>
              </a:defRPr>
            </a:lvl1pPr>
          </a:lstStyle>
          <a:p>
            <a:pPr lvl="0"/>
            <a:r>
              <a:rPr lang="es-CL"/>
              <a:t>Nombre Apellido, cargo</a:t>
            </a:r>
          </a:p>
        </p:txBody>
      </p:sp>
      <p:sp>
        <p:nvSpPr>
          <p:cNvPr id="33" name="Marcador de texto 32">
            <a:extLst>
              <a:ext uri="{FF2B5EF4-FFF2-40B4-BE49-F238E27FC236}">
                <a16:creationId xmlns:a16="http://schemas.microsoft.com/office/drawing/2014/main" id="{7B0EA06A-0B5E-3613-3E31-C93FCC7257B6}"/>
              </a:ext>
            </a:extLst>
          </p:cNvPr>
          <p:cNvSpPr>
            <a:spLocks noGrp="1"/>
          </p:cNvSpPr>
          <p:nvPr>
            <p:ph type="body" sz="quarter" idx="13" hasCustomPrompt="1"/>
          </p:nvPr>
        </p:nvSpPr>
        <p:spPr>
          <a:xfrm>
            <a:off x="809935" y="3211836"/>
            <a:ext cx="5257800" cy="1482725"/>
          </a:xfrm>
          <a:prstGeom prst="rect">
            <a:avLst/>
          </a:prstGeom>
        </p:spPr>
        <p:txBody>
          <a:bodyPr anchor="ctr"/>
          <a:lstStyle>
            <a:lvl1pPr marL="0" indent="0">
              <a:buNone/>
              <a:defRPr sz="4400">
                <a:solidFill>
                  <a:schemeClr val="bg1"/>
                </a:solidFill>
                <a:latin typeface="+mj-lt"/>
              </a:defRPr>
            </a:lvl1pPr>
          </a:lstStyle>
          <a:p>
            <a:pPr lvl="0"/>
            <a:r>
              <a:rPr lang="es-ES"/>
              <a:t>TÍTULO PRESENTACIÓN</a:t>
            </a:r>
            <a:endParaRPr lang="es-CL"/>
          </a:p>
        </p:txBody>
      </p:sp>
    </p:spTree>
    <p:extLst>
      <p:ext uri="{BB962C8B-B14F-4D97-AF65-F5344CB8AC3E}">
        <p14:creationId xmlns:p14="http://schemas.microsoft.com/office/powerpoint/2010/main" val="3337370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cabezado de sección 1">
    <p:spTree>
      <p:nvGrpSpPr>
        <p:cNvPr id="1" name=""/>
        <p:cNvGrpSpPr/>
        <p:nvPr/>
      </p:nvGrpSpPr>
      <p:grpSpPr>
        <a:xfrm>
          <a:off x="0" y="0"/>
          <a:ext cx="0" cy="0"/>
          <a:chOff x="0" y="0"/>
          <a:chExt cx="0" cy="0"/>
        </a:xfrm>
      </p:grpSpPr>
      <p:pic>
        <p:nvPicPr>
          <p:cNvPr id="7" name="Imagen 6" descr="Interfaz de usuario gráfica&#10;&#10;El contenido generado por IA puede ser incorrecto.">
            <a:extLst>
              <a:ext uri="{FF2B5EF4-FFF2-40B4-BE49-F238E27FC236}">
                <a16:creationId xmlns:a16="http://schemas.microsoft.com/office/drawing/2014/main" id="{0A23DB89-C258-D7F0-3EF2-1A6E528967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Marcador de texto 8">
            <a:extLst>
              <a:ext uri="{FF2B5EF4-FFF2-40B4-BE49-F238E27FC236}">
                <a16:creationId xmlns:a16="http://schemas.microsoft.com/office/drawing/2014/main" id="{743067C7-DD09-7F4E-965C-017A7A71E003}"/>
              </a:ext>
            </a:extLst>
          </p:cNvPr>
          <p:cNvSpPr>
            <a:spLocks noGrp="1"/>
          </p:cNvSpPr>
          <p:nvPr>
            <p:ph type="body" sz="quarter" idx="10" hasCustomPrompt="1"/>
          </p:nvPr>
        </p:nvSpPr>
        <p:spPr>
          <a:xfrm>
            <a:off x="794693" y="2842982"/>
            <a:ext cx="7556400" cy="1324800"/>
          </a:xfrm>
          <a:prstGeom prst="rect">
            <a:avLst/>
          </a:prstGeom>
        </p:spPr>
        <p:txBody>
          <a:bodyPr anchor="ctr">
            <a:normAutofit/>
          </a:bodyPr>
          <a:lstStyle>
            <a:lvl1pPr marL="0" indent="0">
              <a:buNone/>
              <a:defRPr lang="es-CL" sz="4400" kern="1200" dirty="0">
                <a:solidFill>
                  <a:schemeClr val="tx1"/>
                </a:solidFill>
                <a:latin typeface="+mj-lt"/>
                <a:ea typeface="+mj-ea"/>
                <a:cs typeface="+mj-cs"/>
              </a:defRPr>
            </a:lvl1pPr>
          </a:lstStyle>
          <a:p>
            <a:r>
              <a:rPr lang="es-CL" sz="4000"/>
              <a:t>TÍTULO CAPÍTULO</a:t>
            </a:r>
          </a:p>
        </p:txBody>
      </p:sp>
    </p:spTree>
    <p:extLst>
      <p:ext uri="{BB962C8B-B14F-4D97-AF65-F5344CB8AC3E}">
        <p14:creationId xmlns:p14="http://schemas.microsoft.com/office/powerpoint/2010/main" val="197109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pagina de texto">
    <p:spTree>
      <p:nvGrpSpPr>
        <p:cNvPr id="1" name=""/>
        <p:cNvGrpSpPr/>
        <p:nvPr/>
      </p:nvGrpSpPr>
      <p:grpSpPr>
        <a:xfrm>
          <a:off x="0" y="0"/>
          <a:ext cx="0" cy="0"/>
          <a:chOff x="0" y="0"/>
          <a:chExt cx="0" cy="0"/>
        </a:xfrm>
      </p:grpSpPr>
      <p:pic>
        <p:nvPicPr>
          <p:cNvPr id="11" name="Imagen 10" descr="Interfaz de usuario gráfica, Aplicación&#10;&#10;El contenido generado por IA puede ser incorrecto.">
            <a:extLst>
              <a:ext uri="{FF2B5EF4-FFF2-40B4-BE49-F238E27FC236}">
                <a16:creationId xmlns:a16="http://schemas.microsoft.com/office/drawing/2014/main" id="{64AE27D8-F938-907C-449A-01A498605F1F}"/>
              </a:ext>
            </a:extLst>
          </p:cNvPr>
          <p:cNvPicPr>
            <a:picLocks noChangeAspect="1"/>
          </p:cNvPicPr>
          <p:nvPr userDrawn="1"/>
        </p:nvPicPr>
        <p:blipFill>
          <a:blip r:embed="rId2">
            <a:extLst>
              <a:ext uri="{28A0092B-C50C-407E-A947-70E740481C1C}">
                <a14:useLocalDpi xmlns:a14="http://schemas.microsoft.com/office/drawing/2010/main" val="0"/>
              </a:ext>
            </a:extLst>
          </a:blip>
          <a:srcRect l="51950"/>
          <a:stretch/>
        </p:blipFill>
        <p:spPr>
          <a:xfrm>
            <a:off x="0" y="0"/>
            <a:ext cx="5858263" cy="6858000"/>
          </a:xfrm>
          <a:prstGeom prst="rect">
            <a:avLst/>
          </a:prstGeom>
        </p:spPr>
      </p:pic>
      <p:sp>
        <p:nvSpPr>
          <p:cNvPr id="12" name="Marcador de texto 8">
            <a:extLst>
              <a:ext uri="{FF2B5EF4-FFF2-40B4-BE49-F238E27FC236}">
                <a16:creationId xmlns:a16="http://schemas.microsoft.com/office/drawing/2014/main" id="{8B56B0E6-80C9-B8F0-AF66-9506FFC42F2C}"/>
              </a:ext>
            </a:extLst>
          </p:cNvPr>
          <p:cNvSpPr>
            <a:spLocks noGrp="1"/>
          </p:cNvSpPr>
          <p:nvPr>
            <p:ph type="body" sz="quarter" idx="10" hasCustomPrompt="1"/>
          </p:nvPr>
        </p:nvSpPr>
        <p:spPr>
          <a:xfrm>
            <a:off x="623777" y="335077"/>
            <a:ext cx="8896238" cy="725861"/>
          </a:xfrm>
          <a:prstGeom prst="rect">
            <a:avLst/>
          </a:prstGeom>
        </p:spPr>
        <p:txBody>
          <a:bodyPr>
            <a:normAutofit/>
          </a:bodyPr>
          <a:lstStyle>
            <a:lvl1pPr marL="0" indent="0">
              <a:buNone/>
              <a:defRPr lang="es-CL" sz="4000" kern="1200" dirty="0">
                <a:solidFill>
                  <a:schemeClr val="tx1"/>
                </a:solidFill>
                <a:latin typeface="+mj-lt"/>
                <a:ea typeface="+mj-ea"/>
                <a:cs typeface="+mj-cs"/>
              </a:defRPr>
            </a:lvl1pPr>
          </a:lstStyle>
          <a:p>
            <a:r>
              <a:rPr lang="es-CL" sz="4000"/>
              <a:t>Título página</a:t>
            </a:r>
          </a:p>
        </p:txBody>
      </p:sp>
      <p:sp>
        <p:nvSpPr>
          <p:cNvPr id="13" name="Marcador de texto 10">
            <a:extLst>
              <a:ext uri="{FF2B5EF4-FFF2-40B4-BE49-F238E27FC236}">
                <a16:creationId xmlns:a16="http://schemas.microsoft.com/office/drawing/2014/main" id="{40F6820F-675E-86CF-C8E7-F3B3AF2626F9}"/>
              </a:ext>
            </a:extLst>
          </p:cNvPr>
          <p:cNvSpPr>
            <a:spLocks noGrp="1"/>
          </p:cNvSpPr>
          <p:nvPr>
            <p:ph type="body" sz="quarter" idx="11" hasCustomPrompt="1"/>
          </p:nvPr>
        </p:nvSpPr>
        <p:spPr>
          <a:xfrm>
            <a:off x="5942614" y="1269584"/>
            <a:ext cx="5814645" cy="457566"/>
          </a:xfrm>
          <a:prstGeom prst="rect">
            <a:avLst/>
          </a:prstGeom>
        </p:spPr>
        <p:txBody>
          <a:bodyPr/>
          <a:lstStyle>
            <a:lvl1pPr marL="0" indent="0">
              <a:buNone/>
              <a:defRPr>
                <a:solidFill>
                  <a:srgbClr val="BF9C69"/>
                </a:solidFill>
                <a:latin typeface="Frutiger LT 45 Light" panose="020B0402020204020204"/>
              </a:defRPr>
            </a:lvl1pPr>
          </a:lstStyle>
          <a:p>
            <a:pPr lvl="0"/>
            <a:r>
              <a:rPr lang="es-CL"/>
              <a:t>Texto subtítulo</a:t>
            </a:r>
          </a:p>
        </p:txBody>
      </p:sp>
      <p:sp>
        <p:nvSpPr>
          <p:cNvPr id="14" name="Marcador de texto 12">
            <a:extLst>
              <a:ext uri="{FF2B5EF4-FFF2-40B4-BE49-F238E27FC236}">
                <a16:creationId xmlns:a16="http://schemas.microsoft.com/office/drawing/2014/main" id="{4EB65CC0-47CD-81C5-FF07-10908AD2755E}"/>
              </a:ext>
            </a:extLst>
          </p:cNvPr>
          <p:cNvSpPr>
            <a:spLocks noGrp="1"/>
          </p:cNvSpPr>
          <p:nvPr>
            <p:ph type="body" sz="quarter" idx="12" hasCustomPrompt="1"/>
          </p:nvPr>
        </p:nvSpPr>
        <p:spPr>
          <a:xfrm>
            <a:off x="6001228" y="1935797"/>
            <a:ext cx="5756031" cy="4117474"/>
          </a:xfrm>
          <a:prstGeom prst="rect">
            <a:avLst/>
          </a:prstGeom>
        </p:spPr>
        <p:txBody>
          <a:bodyPr>
            <a:normAutofit/>
          </a:bodyPr>
          <a:lstStyle>
            <a:lvl1pPr marL="0" indent="0">
              <a:buNone/>
              <a:defRPr sz="1600">
                <a:solidFill>
                  <a:srgbClr val="00173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s-CL"/>
              <a:t>Texto párrafo</a:t>
            </a:r>
          </a:p>
        </p:txBody>
      </p:sp>
      <p:pic>
        <p:nvPicPr>
          <p:cNvPr id="17" name="Imagen 16" descr="Imagen que contiene Texto&#10;&#10;El contenido generado por IA puede ser incorrecto.">
            <a:extLst>
              <a:ext uri="{FF2B5EF4-FFF2-40B4-BE49-F238E27FC236}">
                <a16:creationId xmlns:a16="http://schemas.microsoft.com/office/drawing/2014/main" id="{E084BCEF-5160-B5C1-D36E-0A17706F54A5}"/>
              </a:ext>
            </a:extLst>
          </p:cNvPr>
          <p:cNvPicPr>
            <a:picLocks noChangeAspect="1"/>
          </p:cNvPicPr>
          <p:nvPr userDrawn="1"/>
        </p:nvPicPr>
        <p:blipFill>
          <a:blip r:embed="rId3">
            <a:extLst>
              <a:ext uri="{28A0092B-C50C-407E-A947-70E740481C1C}">
                <a14:useLocalDpi xmlns:a14="http://schemas.microsoft.com/office/drawing/2010/main" val="0"/>
              </a:ext>
            </a:extLst>
          </a:blip>
          <a:srcRect l="80958" t="4860" r="5934" b="82430"/>
          <a:stretch/>
        </p:blipFill>
        <p:spPr>
          <a:xfrm>
            <a:off x="10115376" y="368894"/>
            <a:ext cx="1598064" cy="871671"/>
          </a:xfrm>
          <a:prstGeom prst="rect">
            <a:avLst/>
          </a:prstGeom>
        </p:spPr>
      </p:pic>
      <p:sp>
        <p:nvSpPr>
          <p:cNvPr id="2" name="Rectángulo 1">
            <a:extLst>
              <a:ext uri="{FF2B5EF4-FFF2-40B4-BE49-F238E27FC236}">
                <a16:creationId xmlns:a16="http://schemas.microsoft.com/office/drawing/2014/main" id="{807C147F-1A20-8D4F-AD4C-BBD874982867}"/>
              </a:ext>
            </a:extLst>
          </p:cNvPr>
          <p:cNvSpPr/>
          <p:nvPr userDrawn="1"/>
        </p:nvSpPr>
        <p:spPr>
          <a:xfrm>
            <a:off x="11377550" y="6178607"/>
            <a:ext cx="354567" cy="679393"/>
          </a:xfrm>
          <a:prstGeom prst="rect">
            <a:avLst/>
          </a:prstGeom>
          <a:solidFill>
            <a:srgbClr val="BF9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
        <p:nvSpPr>
          <p:cNvPr id="3" name="5 Marcador de número de diapositiva">
            <a:extLst>
              <a:ext uri="{FF2B5EF4-FFF2-40B4-BE49-F238E27FC236}">
                <a16:creationId xmlns:a16="http://schemas.microsoft.com/office/drawing/2014/main" id="{12B605EA-3AF3-E79D-344D-C308CE83B865}"/>
              </a:ext>
            </a:extLst>
          </p:cNvPr>
          <p:cNvSpPr txBox="1">
            <a:spLocks/>
          </p:cNvSpPr>
          <p:nvPr userDrawn="1"/>
        </p:nvSpPr>
        <p:spPr>
          <a:xfrm>
            <a:off x="11201951" y="6277874"/>
            <a:ext cx="705767" cy="370207"/>
          </a:xfrm>
          <a:prstGeom prst="rect">
            <a:avLst/>
          </a:prstGeom>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DCE3978-486A-4AC4-98CA-5600982EA629}" type="slidenum">
              <a:rPr lang="es-CL" sz="1100" smtClean="0">
                <a:solidFill>
                  <a:schemeClr val="bg1"/>
                </a:solidFill>
                <a:latin typeface="Frutiger LT 45 Light" panose="020B0402020204020204"/>
              </a:rPr>
              <a:pPr algn="ctr"/>
              <a:t>‹Nº›</a:t>
            </a:fld>
            <a:endParaRPr lang="es-CL" sz="1100">
              <a:solidFill>
                <a:schemeClr val="bg1"/>
              </a:solidFill>
              <a:latin typeface="Frutiger LT 45 Light" panose="020B0402020204020204"/>
            </a:endParaRPr>
          </a:p>
        </p:txBody>
      </p:sp>
    </p:spTree>
    <p:extLst>
      <p:ext uri="{BB962C8B-B14F-4D97-AF65-F5344CB8AC3E}">
        <p14:creationId xmlns:p14="http://schemas.microsoft.com/office/powerpoint/2010/main" val="2771948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pagina de texto">
    <p:spTree>
      <p:nvGrpSpPr>
        <p:cNvPr id="1" name=""/>
        <p:cNvGrpSpPr/>
        <p:nvPr/>
      </p:nvGrpSpPr>
      <p:grpSpPr>
        <a:xfrm>
          <a:off x="0" y="0"/>
          <a:ext cx="0" cy="0"/>
          <a:chOff x="0" y="0"/>
          <a:chExt cx="0" cy="0"/>
        </a:xfrm>
      </p:grpSpPr>
      <p:pic>
        <p:nvPicPr>
          <p:cNvPr id="8" name="Imagen 7" descr="Imagen que contiene Texto&#10;&#10;El contenido generado por IA puede ser incorrecto.">
            <a:extLst>
              <a:ext uri="{FF2B5EF4-FFF2-40B4-BE49-F238E27FC236}">
                <a16:creationId xmlns:a16="http://schemas.microsoft.com/office/drawing/2014/main" id="{1D5406F5-5495-8D29-00B8-F21EE192D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ubtítulo 2">
            <a:extLst>
              <a:ext uri="{FF2B5EF4-FFF2-40B4-BE49-F238E27FC236}">
                <a16:creationId xmlns:a16="http://schemas.microsoft.com/office/drawing/2014/main" id="{2D1BF589-9C80-77D7-F51C-102D55E00A39}"/>
              </a:ext>
            </a:extLst>
          </p:cNvPr>
          <p:cNvSpPr>
            <a:spLocks noGrp="1"/>
          </p:cNvSpPr>
          <p:nvPr>
            <p:ph type="subTitle" idx="13"/>
          </p:nvPr>
        </p:nvSpPr>
        <p:spPr>
          <a:xfrm>
            <a:off x="847432" y="1372775"/>
            <a:ext cx="10473279" cy="471341"/>
          </a:xfrm>
          <a:prstGeom prst="rect">
            <a:avLst/>
          </a:prstGeom>
        </p:spPr>
        <p:txBody>
          <a:bodyPr/>
          <a:lstStyle>
            <a:lvl1pPr marL="0" indent="0">
              <a:buNone/>
              <a:defRPr>
                <a:solidFill>
                  <a:srgbClr val="C09C69"/>
                </a:solidFill>
                <a:latin typeface="Frutiger LT 45 Light" panose="020B0402020204020204"/>
              </a:defRPr>
            </a:lvl1pPr>
          </a:lstStyle>
          <a:p>
            <a:pPr algn="l"/>
            <a:r>
              <a:rPr lang="es-CL"/>
              <a:t>Subtítulo</a:t>
            </a:r>
          </a:p>
        </p:txBody>
      </p:sp>
      <p:sp>
        <p:nvSpPr>
          <p:cNvPr id="14" name="Rectángulo 13">
            <a:extLst>
              <a:ext uri="{FF2B5EF4-FFF2-40B4-BE49-F238E27FC236}">
                <a16:creationId xmlns:a16="http://schemas.microsoft.com/office/drawing/2014/main" id="{B9A9E92B-089C-C77F-25C3-5B6CDD4AA79D}"/>
              </a:ext>
            </a:extLst>
          </p:cNvPr>
          <p:cNvSpPr/>
          <p:nvPr userDrawn="1"/>
        </p:nvSpPr>
        <p:spPr>
          <a:xfrm>
            <a:off x="11377550" y="6178607"/>
            <a:ext cx="354567" cy="679393"/>
          </a:xfrm>
          <a:prstGeom prst="rect">
            <a:avLst/>
          </a:prstGeom>
          <a:solidFill>
            <a:srgbClr val="BF9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
        <p:nvSpPr>
          <p:cNvPr id="15" name="5 Marcador de número de diapositiva">
            <a:extLst>
              <a:ext uri="{FF2B5EF4-FFF2-40B4-BE49-F238E27FC236}">
                <a16:creationId xmlns:a16="http://schemas.microsoft.com/office/drawing/2014/main" id="{FC40DDB7-6416-FBAE-5ADB-F8E1C724A220}"/>
              </a:ext>
            </a:extLst>
          </p:cNvPr>
          <p:cNvSpPr txBox="1">
            <a:spLocks/>
          </p:cNvSpPr>
          <p:nvPr userDrawn="1"/>
        </p:nvSpPr>
        <p:spPr>
          <a:xfrm>
            <a:off x="11201951" y="6277874"/>
            <a:ext cx="705767" cy="370207"/>
          </a:xfrm>
          <a:prstGeom prst="rect">
            <a:avLst/>
          </a:prstGeom>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DCE3978-486A-4AC4-98CA-5600982EA629}" type="slidenum">
              <a:rPr lang="es-CL" sz="1100" smtClean="0">
                <a:solidFill>
                  <a:schemeClr val="bg1"/>
                </a:solidFill>
                <a:latin typeface="Frutiger LT 45 Light" panose="020B0402020204020204"/>
              </a:rPr>
              <a:pPr algn="ctr"/>
              <a:t>‹Nº›</a:t>
            </a:fld>
            <a:endParaRPr lang="es-CL" sz="1100">
              <a:solidFill>
                <a:schemeClr val="bg1"/>
              </a:solidFill>
              <a:latin typeface="Frutiger LT 45 Light" panose="020B0402020204020204"/>
            </a:endParaRPr>
          </a:p>
        </p:txBody>
      </p:sp>
      <p:sp>
        <p:nvSpPr>
          <p:cNvPr id="2" name="Marcador de texto 12">
            <a:extLst>
              <a:ext uri="{FF2B5EF4-FFF2-40B4-BE49-F238E27FC236}">
                <a16:creationId xmlns:a16="http://schemas.microsoft.com/office/drawing/2014/main" id="{D98EC61A-2F11-857F-0C00-899839C2CCF4}"/>
              </a:ext>
            </a:extLst>
          </p:cNvPr>
          <p:cNvSpPr>
            <a:spLocks noGrp="1"/>
          </p:cNvSpPr>
          <p:nvPr>
            <p:ph type="body" sz="quarter" idx="12" hasCustomPrompt="1"/>
          </p:nvPr>
        </p:nvSpPr>
        <p:spPr>
          <a:xfrm>
            <a:off x="848311" y="2064931"/>
            <a:ext cx="10472400" cy="3520787"/>
          </a:xfrm>
          <a:prstGeom prst="rect">
            <a:avLst/>
          </a:prstGeom>
          <a:solidFill>
            <a:schemeClr val="bg1"/>
          </a:solidFill>
        </p:spPr>
        <p:txBody>
          <a:bodyPr/>
          <a:lstStyle>
            <a:lvl1pPr marL="0" indent="0">
              <a:buFont typeface="Arial" panose="020B0604020202020204" pitchFamily="34" charset="0"/>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s-CL"/>
              <a:t>Texto párrafo</a:t>
            </a:r>
          </a:p>
        </p:txBody>
      </p:sp>
      <p:sp>
        <p:nvSpPr>
          <p:cNvPr id="4" name="Marcador de texto 8">
            <a:extLst>
              <a:ext uri="{FF2B5EF4-FFF2-40B4-BE49-F238E27FC236}">
                <a16:creationId xmlns:a16="http://schemas.microsoft.com/office/drawing/2014/main" id="{FF422439-2219-FBEF-0EAF-4ED0A2E8D5FC}"/>
              </a:ext>
            </a:extLst>
          </p:cNvPr>
          <p:cNvSpPr>
            <a:spLocks noGrp="1"/>
          </p:cNvSpPr>
          <p:nvPr>
            <p:ph type="body" sz="quarter" idx="10" hasCustomPrompt="1"/>
          </p:nvPr>
        </p:nvSpPr>
        <p:spPr>
          <a:xfrm>
            <a:off x="848311" y="426099"/>
            <a:ext cx="8870601" cy="725861"/>
          </a:xfrm>
          <a:prstGeom prst="rect">
            <a:avLst/>
          </a:prstGeom>
        </p:spPr>
        <p:txBody>
          <a:bodyPr/>
          <a:lstStyle>
            <a:lvl1pPr marL="0" indent="0">
              <a:buNone/>
              <a:defRPr lang="es-CL" sz="4000" kern="1200" dirty="0">
                <a:solidFill>
                  <a:schemeClr val="tx1"/>
                </a:solidFill>
                <a:latin typeface="+mj-lt"/>
                <a:ea typeface="+mj-ea"/>
                <a:cs typeface="+mj-cs"/>
              </a:defRPr>
            </a:lvl1pPr>
          </a:lstStyle>
          <a:p>
            <a:pPr lvl="0"/>
            <a:r>
              <a:rPr lang="es-CL"/>
              <a:t>Título página</a:t>
            </a:r>
          </a:p>
        </p:txBody>
      </p:sp>
    </p:spTree>
    <p:extLst>
      <p:ext uri="{BB962C8B-B14F-4D97-AF65-F5344CB8AC3E}">
        <p14:creationId xmlns:p14="http://schemas.microsoft.com/office/powerpoint/2010/main" val="3393334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ina una figura">
    <p:spTree>
      <p:nvGrpSpPr>
        <p:cNvPr id="1" name=""/>
        <p:cNvGrpSpPr/>
        <p:nvPr/>
      </p:nvGrpSpPr>
      <p:grpSpPr>
        <a:xfrm>
          <a:off x="0" y="0"/>
          <a:ext cx="0" cy="0"/>
          <a:chOff x="0" y="0"/>
          <a:chExt cx="0" cy="0"/>
        </a:xfrm>
      </p:grpSpPr>
      <p:pic>
        <p:nvPicPr>
          <p:cNvPr id="5" name="Imagen 4" descr="Imagen que contiene Texto&#10;&#10;El contenido generado por IA puede ser incorrecto.">
            <a:extLst>
              <a:ext uri="{FF2B5EF4-FFF2-40B4-BE49-F238E27FC236}">
                <a16:creationId xmlns:a16="http://schemas.microsoft.com/office/drawing/2014/main" id="{77CE7245-FD7F-D460-15B9-3DCEFD1279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Marcador de texto 8">
            <a:extLst>
              <a:ext uri="{FF2B5EF4-FFF2-40B4-BE49-F238E27FC236}">
                <a16:creationId xmlns:a16="http://schemas.microsoft.com/office/drawing/2014/main" id="{EE7EE625-AA8F-F452-EB52-3624B9F3105C}"/>
              </a:ext>
            </a:extLst>
          </p:cNvPr>
          <p:cNvSpPr>
            <a:spLocks noGrp="1"/>
          </p:cNvSpPr>
          <p:nvPr>
            <p:ph type="body" sz="quarter" idx="10" hasCustomPrompt="1"/>
          </p:nvPr>
        </p:nvSpPr>
        <p:spPr>
          <a:xfrm>
            <a:off x="623777" y="335077"/>
            <a:ext cx="9092791" cy="725861"/>
          </a:xfrm>
          <a:prstGeom prst="rect">
            <a:avLst/>
          </a:prstGeom>
        </p:spPr>
        <p:txBody>
          <a:bodyPr>
            <a:normAutofit/>
          </a:bodyPr>
          <a:lstStyle>
            <a:lvl1pPr marL="0" indent="0">
              <a:buNone/>
              <a:defRPr lang="es-CL" sz="4000" kern="1200" dirty="0">
                <a:solidFill>
                  <a:schemeClr val="tx1"/>
                </a:solidFill>
                <a:latin typeface="+mj-lt"/>
                <a:ea typeface="+mj-ea"/>
                <a:cs typeface="+mj-cs"/>
              </a:defRPr>
            </a:lvl1pPr>
          </a:lstStyle>
          <a:p>
            <a:pPr lvl="0"/>
            <a:r>
              <a:rPr lang="es-CL"/>
              <a:t>Título página</a:t>
            </a:r>
          </a:p>
        </p:txBody>
      </p:sp>
      <p:sp>
        <p:nvSpPr>
          <p:cNvPr id="8" name="Marcador de gráfico 8">
            <a:extLst>
              <a:ext uri="{FF2B5EF4-FFF2-40B4-BE49-F238E27FC236}">
                <a16:creationId xmlns:a16="http://schemas.microsoft.com/office/drawing/2014/main" id="{15A5C2E0-D08B-7927-726D-9C30E051C5EF}"/>
              </a:ext>
            </a:extLst>
          </p:cNvPr>
          <p:cNvSpPr>
            <a:spLocks noGrp="1"/>
          </p:cNvSpPr>
          <p:nvPr>
            <p:ph type="chart" sz="quarter" idx="11"/>
          </p:nvPr>
        </p:nvSpPr>
        <p:spPr>
          <a:xfrm>
            <a:off x="1725677" y="2175925"/>
            <a:ext cx="8763000" cy="3340100"/>
          </a:xfrm>
          <a:prstGeom prst="rect">
            <a:avLst/>
          </a:prstGeom>
          <a:solidFill>
            <a:schemeClr val="bg1"/>
          </a:solidFill>
        </p:spPr>
        <p:txBody>
          <a:bodyPr>
            <a:normAutofit/>
          </a:bodyPr>
          <a:lstStyle>
            <a:lvl1pP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s-CL"/>
          </a:p>
        </p:txBody>
      </p:sp>
      <p:sp>
        <p:nvSpPr>
          <p:cNvPr id="9" name="Marcador de texto 11">
            <a:extLst>
              <a:ext uri="{FF2B5EF4-FFF2-40B4-BE49-F238E27FC236}">
                <a16:creationId xmlns:a16="http://schemas.microsoft.com/office/drawing/2014/main" id="{6661C5A9-13B1-70D2-6557-222339FC125C}"/>
              </a:ext>
            </a:extLst>
          </p:cNvPr>
          <p:cNvSpPr>
            <a:spLocks noGrp="1"/>
          </p:cNvSpPr>
          <p:nvPr>
            <p:ph type="body" sz="quarter" idx="13" hasCustomPrompt="1"/>
          </p:nvPr>
        </p:nvSpPr>
        <p:spPr>
          <a:xfrm>
            <a:off x="1725677" y="1301632"/>
            <a:ext cx="8763000" cy="369332"/>
          </a:xfrm>
          <a:prstGeom prst="rect">
            <a:avLst/>
          </a:prstGeom>
        </p:spPr>
        <p:txBody>
          <a:bodyPr/>
          <a:lstStyle>
            <a:lvl1pPr marL="0" indent="0" algn="ctr">
              <a:buNone/>
              <a:defRPr sz="2400">
                <a:solidFill>
                  <a:srgbClr val="BF9C69"/>
                </a:solidFill>
                <a:latin typeface="Frutiger LT 45 Light" panose="020B0402020204020204"/>
              </a:defRPr>
            </a:lvl1pPr>
          </a:lstStyle>
          <a:p>
            <a:pPr lvl="0"/>
            <a:r>
              <a:rPr lang="es-CL"/>
              <a:t>Título figura 1</a:t>
            </a:r>
          </a:p>
        </p:txBody>
      </p:sp>
      <p:sp>
        <p:nvSpPr>
          <p:cNvPr id="10" name="Marcador de texto 16">
            <a:extLst>
              <a:ext uri="{FF2B5EF4-FFF2-40B4-BE49-F238E27FC236}">
                <a16:creationId xmlns:a16="http://schemas.microsoft.com/office/drawing/2014/main" id="{D02B8344-1507-AAC5-4B6B-241FB24521AA}"/>
              </a:ext>
            </a:extLst>
          </p:cNvPr>
          <p:cNvSpPr>
            <a:spLocks noGrp="1"/>
          </p:cNvSpPr>
          <p:nvPr>
            <p:ph type="body" sz="quarter" idx="14" hasCustomPrompt="1"/>
          </p:nvPr>
        </p:nvSpPr>
        <p:spPr>
          <a:xfrm>
            <a:off x="1725677" y="1659240"/>
            <a:ext cx="8762999" cy="328749"/>
          </a:xfrm>
          <a:prstGeom prst="rect">
            <a:avLst/>
          </a:prstGeom>
        </p:spPr>
        <p:txBody>
          <a:bodyPr/>
          <a:lstStyle>
            <a:lvl1pPr marL="0" indent="0" algn="ctr">
              <a:buNone/>
              <a:defRPr sz="1800">
                <a:solidFill>
                  <a:srgbClr val="001730"/>
                </a:solidFill>
                <a:latin typeface="Frutiger LT 45 Light" panose="020B0402020204020204"/>
              </a:defRPr>
            </a:lvl1pPr>
          </a:lstStyle>
          <a:p>
            <a:pPr lvl="0"/>
            <a:r>
              <a:rPr lang="es-CL"/>
              <a:t>Bajada título</a:t>
            </a:r>
          </a:p>
        </p:txBody>
      </p:sp>
      <p:sp>
        <p:nvSpPr>
          <p:cNvPr id="11" name="Marcador de texto 18">
            <a:extLst>
              <a:ext uri="{FF2B5EF4-FFF2-40B4-BE49-F238E27FC236}">
                <a16:creationId xmlns:a16="http://schemas.microsoft.com/office/drawing/2014/main" id="{4882C29E-5E2E-AB59-FDD0-5DC5765F53A1}"/>
              </a:ext>
            </a:extLst>
          </p:cNvPr>
          <p:cNvSpPr>
            <a:spLocks noGrp="1"/>
          </p:cNvSpPr>
          <p:nvPr>
            <p:ph type="body" sz="quarter" idx="15" hasCustomPrompt="1"/>
          </p:nvPr>
        </p:nvSpPr>
        <p:spPr>
          <a:xfrm>
            <a:off x="1725677" y="5681248"/>
            <a:ext cx="8762998" cy="550863"/>
          </a:xfrm>
          <a:prstGeom prst="rect">
            <a:avLst/>
          </a:prstGeom>
          <a:solidFill>
            <a:schemeClr val="bg1"/>
          </a:solidFill>
        </p:spPr>
        <p:txBody>
          <a:bodyPr/>
          <a:lstStyle>
            <a:lvl1pPr marL="0" indent="0">
              <a:buNone/>
              <a:defRPr sz="1200">
                <a:solidFill>
                  <a:schemeClr val="tx1"/>
                </a:solidFill>
                <a:latin typeface="Frutiger LT 45 Light" panose="020B0402020204020204"/>
              </a:defRPr>
            </a:lvl1pPr>
          </a:lstStyle>
          <a:p>
            <a:pPr lvl="0"/>
            <a:r>
              <a:rPr lang="es-CL"/>
              <a:t>Fuente:</a:t>
            </a:r>
          </a:p>
        </p:txBody>
      </p:sp>
      <p:sp>
        <p:nvSpPr>
          <p:cNvPr id="3" name="Rectángulo 2">
            <a:extLst>
              <a:ext uri="{FF2B5EF4-FFF2-40B4-BE49-F238E27FC236}">
                <a16:creationId xmlns:a16="http://schemas.microsoft.com/office/drawing/2014/main" id="{2818FFD4-22F1-8787-89AD-3909BF8D6068}"/>
              </a:ext>
            </a:extLst>
          </p:cNvPr>
          <p:cNvSpPr/>
          <p:nvPr userDrawn="1"/>
        </p:nvSpPr>
        <p:spPr>
          <a:xfrm>
            <a:off x="11377550" y="6178607"/>
            <a:ext cx="354567" cy="679393"/>
          </a:xfrm>
          <a:prstGeom prst="rect">
            <a:avLst/>
          </a:prstGeom>
          <a:solidFill>
            <a:srgbClr val="BF9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
        <p:nvSpPr>
          <p:cNvPr id="4" name="5 Marcador de número de diapositiva">
            <a:extLst>
              <a:ext uri="{FF2B5EF4-FFF2-40B4-BE49-F238E27FC236}">
                <a16:creationId xmlns:a16="http://schemas.microsoft.com/office/drawing/2014/main" id="{633B363F-5AFE-859D-085B-74887DDD66CA}"/>
              </a:ext>
            </a:extLst>
          </p:cNvPr>
          <p:cNvSpPr txBox="1">
            <a:spLocks/>
          </p:cNvSpPr>
          <p:nvPr userDrawn="1"/>
        </p:nvSpPr>
        <p:spPr>
          <a:xfrm>
            <a:off x="11201951" y="6277874"/>
            <a:ext cx="705767" cy="370207"/>
          </a:xfrm>
          <a:prstGeom prst="rect">
            <a:avLst/>
          </a:prstGeom>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DCE3978-486A-4AC4-98CA-5600982EA629}" type="slidenum">
              <a:rPr lang="es-CL" sz="1100" smtClean="0">
                <a:solidFill>
                  <a:schemeClr val="bg1"/>
                </a:solidFill>
                <a:latin typeface="Frutiger LT 45 Light" panose="020B0402020204020204"/>
              </a:rPr>
              <a:pPr algn="ctr"/>
              <a:t>‹Nº›</a:t>
            </a:fld>
            <a:endParaRPr lang="es-CL" sz="1100">
              <a:solidFill>
                <a:schemeClr val="bg1"/>
              </a:solidFill>
              <a:latin typeface="Frutiger LT 45 Light" panose="020B0402020204020204"/>
            </a:endParaRPr>
          </a:p>
        </p:txBody>
      </p:sp>
    </p:spTree>
    <p:extLst>
      <p:ext uri="{BB962C8B-B14F-4D97-AF65-F5344CB8AC3E}">
        <p14:creationId xmlns:p14="http://schemas.microsoft.com/office/powerpoint/2010/main" val="423926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ina dos figuras">
    <p:spTree>
      <p:nvGrpSpPr>
        <p:cNvPr id="1" name=""/>
        <p:cNvGrpSpPr/>
        <p:nvPr/>
      </p:nvGrpSpPr>
      <p:grpSpPr>
        <a:xfrm>
          <a:off x="0" y="0"/>
          <a:ext cx="0" cy="0"/>
          <a:chOff x="0" y="0"/>
          <a:chExt cx="0" cy="0"/>
        </a:xfrm>
      </p:grpSpPr>
      <p:pic>
        <p:nvPicPr>
          <p:cNvPr id="8" name="Imagen 7" descr="Imagen que contiene Texto&#10;&#10;El contenido generado por IA puede ser incorrecto.">
            <a:extLst>
              <a:ext uri="{FF2B5EF4-FFF2-40B4-BE49-F238E27FC236}">
                <a16:creationId xmlns:a16="http://schemas.microsoft.com/office/drawing/2014/main" id="{1D5406F5-5495-8D29-00B8-F21EE192DF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Marcador de gráfico 35">
            <a:extLst>
              <a:ext uri="{FF2B5EF4-FFF2-40B4-BE49-F238E27FC236}">
                <a16:creationId xmlns:a16="http://schemas.microsoft.com/office/drawing/2014/main" id="{D4C008B5-43D6-A620-D77B-7425BD8E3ABD}"/>
              </a:ext>
            </a:extLst>
          </p:cNvPr>
          <p:cNvSpPr>
            <a:spLocks noGrp="1"/>
          </p:cNvSpPr>
          <p:nvPr>
            <p:ph type="chart" sz="quarter" idx="14"/>
          </p:nvPr>
        </p:nvSpPr>
        <p:spPr>
          <a:xfrm>
            <a:off x="1263910" y="2057904"/>
            <a:ext cx="4653043" cy="3322170"/>
          </a:xfrm>
          <a:prstGeom prst="rect">
            <a:avLst/>
          </a:prstGeom>
          <a:solidFill>
            <a:schemeClr val="bg1"/>
          </a:solidFill>
        </p:spPr>
        <p:txBody>
          <a:bodyPr>
            <a:normAutofit/>
          </a:bodyPr>
          <a:lstStyle>
            <a:lvl1pP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s-ES"/>
          </a:p>
        </p:txBody>
      </p:sp>
      <p:sp>
        <p:nvSpPr>
          <p:cNvPr id="17" name="Marcador de gráfico 35">
            <a:extLst>
              <a:ext uri="{FF2B5EF4-FFF2-40B4-BE49-F238E27FC236}">
                <a16:creationId xmlns:a16="http://schemas.microsoft.com/office/drawing/2014/main" id="{4B5A1E9D-D5EB-E7EB-5AF0-972E04552CAC}"/>
              </a:ext>
            </a:extLst>
          </p:cNvPr>
          <p:cNvSpPr>
            <a:spLocks noGrp="1"/>
          </p:cNvSpPr>
          <p:nvPr>
            <p:ph type="chart" sz="quarter" idx="15"/>
          </p:nvPr>
        </p:nvSpPr>
        <p:spPr>
          <a:xfrm>
            <a:off x="6275048" y="2057903"/>
            <a:ext cx="4653043" cy="3322171"/>
          </a:xfrm>
          <a:prstGeom prst="rect">
            <a:avLst/>
          </a:prstGeom>
          <a:solidFill>
            <a:schemeClr val="bg1"/>
          </a:solidFill>
        </p:spPr>
        <p:txBody>
          <a:bodyPr>
            <a:normAutofit/>
          </a:bodyPr>
          <a:lstStyle>
            <a:lvl1pPr>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endParaRPr lang="es-ES"/>
          </a:p>
        </p:txBody>
      </p:sp>
      <p:sp>
        <p:nvSpPr>
          <p:cNvPr id="18" name="Marcador de texto 8">
            <a:extLst>
              <a:ext uri="{FF2B5EF4-FFF2-40B4-BE49-F238E27FC236}">
                <a16:creationId xmlns:a16="http://schemas.microsoft.com/office/drawing/2014/main" id="{D5CD5C2E-B991-3137-03D5-13F0CD279958}"/>
              </a:ext>
            </a:extLst>
          </p:cNvPr>
          <p:cNvSpPr>
            <a:spLocks noGrp="1"/>
          </p:cNvSpPr>
          <p:nvPr>
            <p:ph type="body" sz="quarter" idx="10" hasCustomPrompt="1"/>
          </p:nvPr>
        </p:nvSpPr>
        <p:spPr>
          <a:xfrm>
            <a:off x="623777" y="335077"/>
            <a:ext cx="8870601" cy="725861"/>
          </a:xfrm>
          <a:prstGeom prst="rect">
            <a:avLst/>
          </a:prstGeom>
        </p:spPr>
        <p:txBody>
          <a:bodyPr/>
          <a:lstStyle>
            <a:lvl1pPr marL="0" indent="0">
              <a:buNone/>
              <a:defRPr lang="es-CL" sz="4000" kern="1200" dirty="0">
                <a:solidFill>
                  <a:schemeClr val="tx1"/>
                </a:solidFill>
                <a:latin typeface="+mj-lt"/>
                <a:ea typeface="+mj-ea"/>
                <a:cs typeface="+mj-cs"/>
              </a:defRPr>
            </a:lvl1pPr>
          </a:lstStyle>
          <a:p>
            <a:pPr lvl="0"/>
            <a:r>
              <a:rPr lang="es-CL"/>
              <a:t>Título página</a:t>
            </a:r>
          </a:p>
        </p:txBody>
      </p:sp>
      <p:sp>
        <p:nvSpPr>
          <p:cNvPr id="19" name="Marcador de texto 11">
            <a:extLst>
              <a:ext uri="{FF2B5EF4-FFF2-40B4-BE49-F238E27FC236}">
                <a16:creationId xmlns:a16="http://schemas.microsoft.com/office/drawing/2014/main" id="{AC8B3BE1-766A-0E93-FF17-88F889CF3748}"/>
              </a:ext>
            </a:extLst>
          </p:cNvPr>
          <p:cNvSpPr>
            <a:spLocks noGrp="1"/>
          </p:cNvSpPr>
          <p:nvPr>
            <p:ph type="body" sz="quarter" idx="16" hasCustomPrompt="1"/>
          </p:nvPr>
        </p:nvSpPr>
        <p:spPr>
          <a:xfrm>
            <a:off x="1263909" y="1393346"/>
            <a:ext cx="4653044" cy="277617"/>
          </a:xfrm>
          <a:prstGeom prst="rect">
            <a:avLst/>
          </a:prstGeom>
        </p:spPr>
        <p:txBody>
          <a:bodyPr/>
          <a:lstStyle>
            <a:lvl1pPr marL="0" indent="0" algn="ctr">
              <a:buNone/>
              <a:defRPr sz="2400">
                <a:solidFill>
                  <a:srgbClr val="BF9C69"/>
                </a:solidFill>
                <a:latin typeface="Frutiger LT 45 Light" panose="020B0402020204020204"/>
              </a:defRPr>
            </a:lvl1pPr>
          </a:lstStyle>
          <a:p>
            <a:pPr lvl="0"/>
            <a:r>
              <a:rPr lang="es-CL"/>
              <a:t>Título figura 1</a:t>
            </a:r>
          </a:p>
        </p:txBody>
      </p:sp>
      <p:sp>
        <p:nvSpPr>
          <p:cNvPr id="20" name="Marcador de texto 16">
            <a:extLst>
              <a:ext uri="{FF2B5EF4-FFF2-40B4-BE49-F238E27FC236}">
                <a16:creationId xmlns:a16="http://schemas.microsoft.com/office/drawing/2014/main" id="{1ADABCCB-C141-C308-866F-232017C3704D}"/>
              </a:ext>
            </a:extLst>
          </p:cNvPr>
          <p:cNvSpPr>
            <a:spLocks noGrp="1"/>
          </p:cNvSpPr>
          <p:nvPr>
            <p:ph type="body" sz="quarter" idx="13" hasCustomPrompt="1"/>
          </p:nvPr>
        </p:nvSpPr>
        <p:spPr>
          <a:xfrm>
            <a:off x="1263910" y="1740877"/>
            <a:ext cx="4653044" cy="247112"/>
          </a:xfrm>
          <a:prstGeom prst="rect">
            <a:avLst/>
          </a:prstGeom>
        </p:spPr>
        <p:txBody>
          <a:bodyPr/>
          <a:lstStyle>
            <a:lvl1pPr marL="0" indent="0" algn="ctr">
              <a:buNone/>
              <a:defRPr sz="1800">
                <a:solidFill>
                  <a:srgbClr val="001730"/>
                </a:solidFill>
                <a:latin typeface="Frutiger LT 45 Light" panose="020B0402020204020204"/>
              </a:defRPr>
            </a:lvl1pPr>
          </a:lstStyle>
          <a:p>
            <a:pPr lvl="0"/>
            <a:r>
              <a:rPr lang="es-CL"/>
              <a:t>Bajada título</a:t>
            </a:r>
          </a:p>
        </p:txBody>
      </p:sp>
      <p:sp>
        <p:nvSpPr>
          <p:cNvPr id="21" name="Marcador de texto 11">
            <a:extLst>
              <a:ext uri="{FF2B5EF4-FFF2-40B4-BE49-F238E27FC236}">
                <a16:creationId xmlns:a16="http://schemas.microsoft.com/office/drawing/2014/main" id="{8AD5668D-577E-66E4-EAB6-9A8B0792A61D}"/>
              </a:ext>
            </a:extLst>
          </p:cNvPr>
          <p:cNvSpPr>
            <a:spLocks noGrp="1"/>
          </p:cNvSpPr>
          <p:nvPr>
            <p:ph type="body" sz="quarter" idx="17" hasCustomPrompt="1"/>
          </p:nvPr>
        </p:nvSpPr>
        <p:spPr>
          <a:xfrm>
            <a:off x="6275048" y="1393346"/>
            <a:ext cx="4653044" cy="277617"/>
          </a:xfrm>
          <a:prstGeom prst="rect">
            <a:avLst/>
          </a:prstGeom>
        </p:spPr>
        <p:txBody>
          <a:bodyPr/>
          <a:lstStyle>
            <a:lvl1pPr marL="0" indent="0" algn="ctr">
              <a:buNone/>
              <a:defRPr sz="2400">
                <a:solidFill>
                  <a:srgbClr val="BF9C69"/>
                </a:solidFill>
                <a:latin typeface="Frutiger LT 45 Light" panose="020B0402020204020204"/>
              </a:defRPr>
            </a:lvl1pPr>
          </a:lstStyle>
          <a:p>
            <a:pPr lvl="0"/>
            <a:r>
              <a:rPr lang="es-CL"/>
              <a:t>Título figura 2</a:t>
            </a:r>
          </a:p>
        </p:txBody>
      </p:sp>
      <p:sp>
        <p:nvSpPr>
          <p:cNvPr id="22" name="Marcador de texto 16">
            <a:extLst>
              <a:ext uri="{FF2B5EF4-FFF2-40B4-BE49-F238E27FC236}">
                <a16:creationId xmlns:a16="http://schemas.microsoft.com/office/drawing/2014/main" id="{DA9BC302-00A5-D702-A4C5-E51882947021}"/>
              </a:ext>
            </a:extLst>
          </p:cNvPr>
          <p:cNvSpPr>
            <a:spLocks noGrp="1"/>
          </p:cNvSpPr>
          <p:nvPr>
            <p:ph type="body" sz="quarter" idx="18" hasCustomPrompt="1"/>
          </p:nvPr>
        </p:nvSpPr>
        <p:spPr>
          <a:xfrm>
            <a:off x="6275049" y="1740877"/>
            <a:ext cx="4653044" cy="247112"/>
          </a:xfrm>
          <a:prstGeom prst="rect">
            <a:avLst/>
          </a:prstGeom>
        </p:spPr>
        <p:txBody>
          <a:bodyPr/>
          <a:lstStyle>
            <a:lvl1pPr marL="0" indent="0" algn="ctr">
              <a:buNone/>
              <a:defRPr sz="1800">
                <a:solidFill>
                  <a:srgbClr val="001730"/>
                </a:solidFill>
                <a:latin typeface="Frutiger LT 45 Light" panose="020B0402020204020204"/>
              </a:defRPr>
            </a:lvl1pPr>
          </a:lstStyle>
          <a:p>
            <a:pPr lvl="0"/>
            <a:r>
              <a:rPr lang="es-CL"/>
              <a:t>Bajada título</a:t>
            </a:r>
          </a:p>
        </p:txBody>
      </p:sp>
      <p:sp>
        <p:nvSpPr>
          <p:cNvPr id="23" name="Marcador de texto 18">
            <a:extLst>
              <a:ext uri="{FF2B5EF4-FFF2-40B4-BE49-F238E27FC236}">
                <a16:creationId xmlns:a16="http://schemas.microsoft.com/office/drawing/2014/main" id="{4D461282-EA7B-C5E4-A2C1-D9AF5BD85ECA}"/>
              </a:ext>
            </a:extLst>
          </p:cNvPr>
          <p:cNvSpPr>
            <a:spLocks noGrp="1"/>
          </p:cNvSpPr>
          <p:nvPr>
            <p:ph type="body" sz="quarter" idx="19" hasCustomPrompt="1"/>
          </p:nvPr>
        </p:nvSpPr>
        <p:spPr>
          <a:xfrm>
            <a:off x="1263909" y="5530734"/>
            <a:ext cx="4653044" cy="550863"/>
          </a:xfrm>
          <a:prstGeom prst="rect">
            <a:avLst/>
          </a:prstGeom>
          <a:solidFill>
            <a:schemeClr val="bg1"/>
          </a:solidFill>
        </p:spPr>
        <p:txBody>
          <a:bodyPr/>
          <a:lstStyle>
            <a:lvl1pPr marL="0" indent="0">
              <a:buNone/>
              <a:defRPr sz="1200">
                <a:solidFill>
                  <a:schemeClr val="tx1"/>
                </a:solidFill>
                <a:latin typeface="Frutiger LT 45 Light" panose="020B0402020204020204"/>
              </a:defRPr>
            </a:lvl1pPr>
          </a:lstStyle>
          <a:p>
            <a:pPr lvl="0"/>
            <a:r>
              <a:rPr lang="es-CL"/>
              <a:t>Fuente:</a:t>
            </a:r>
          </a:p>
        </p:txBody>
      </p:sp>
      <p:sp>
        <p:nvSpPr>
          <p:cNvPr id="24" name="Marcador de texto 18">
            <a:extLst>
              <a:ext uri="{FF2B5EF4-FFF2-40B4-BE49-F238E27FC236}">
                <a16:creationId xmlns:a16="http://schemas.microsoft.com/office/drawing/2014/main" id="{8ECBAC3E-7761-7370-7C51-B257FD39F703}"/>
              </a:ext>
            </a:extLst>
          </p:cNvPr>
          <p:cNvSpPr>
            <a:spLocks noGrp="1"/>
          </p:cNvSpPr>
          <p:nvPr>
            <p:ph type="body" sz="quarter" idx="20" hasCustomPrompt="1"/>
          </p:nvPr>
        </p:nvSpPr>
        <p:spPr>
          <a:xfrm>
            <a:off x="6275048" y="5539890"/>
            <a:ext cx="4653044" cy="550863"/>
          </a:xfrm>
          <a:prstGeom prst="rect">
            <a:avLst/>
          </a:prstGeom>
          <a:solidFill>
            <a:schemeClr val="bg1"/>
          </a:solidFill>
        </p:spPr>
        <p:txBody>
          <a:bodyPr/>
          <a:lstStyle>
            <a:lvl1pPr marL="0" indent="0">
              <a:buNone/>
              <a:defRPr sz="1200">
                <a:solidFill>
                  <a:srgbClr val="001730"/>
                </a:solidFill>
                <a:latin typeface="Frutiger LT 45 Light" panose="020B0402020204020204"/>
              </a:defRPr>
            </a:lvl1pPr>
          </a:lstStyle>
          <a:p>
            <a:pPr lvl="0"/>
            <a:r>
              <a:rPr lang="es-CL"/>
              <a:t>Fuente:</a:t>
            </a:r>
          </a:p>
        </p:txBody>
      </p:sp>
      <p:sp>
        <p:nvSpPr>
          <p:cNvPr id="3" name="Rectángulo 2">
            <a:extLst>
              <a:ext uri="{FF2B5EF4-FFF2-40B4-BE49-F238E27FC236}">
                <a16:creationId xmlns:a16="http://schemas.microsoft.com/office/drawing/2014/main" id="{D70EC2EE-BBD3-47A6-2D8A-BD7A7D26430E}"/>
              </a:ext>
            </a:extLst>
          </p:cNvPr>
          <p:cNvSpPr/>
          <p:nvPr userDrawn="1"/>
        </p:nvSpPr>
        <p:spPr>
          <a:xfrm>
            <a:off x="11377550" y="6178607"/>
            <a:ext cx="354567" cy="679393"/>
          </a:xfrm>
          <a:prstGeom prst="rect">
            <a:avLst/>
          </a:prstGeom>
          <a:solidFill>
            <a:srgbClr val="BF9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
        <p:nvSpPr>
          <p:cNvPr id="4" name="5 Marcador de número de diapositiva">
            <a:extLst>
              <a:ext uri="{FF2B5EF4-FFF2-40B4-BE49-F238E27FC236}">
                <a16:creationId xmlns:a16="http://schemas.microsoft.com/office/drawing/2014/main" id="{A8A00ED2-6B4B-6BFA-FE92-8D9043A9A426}"/>
              </a:ext>
            </a:extLst>
          </p:cNvPr>
          <p:cNvSpPr txBox="1">
            <a:spLocks/>
          </p:cNvSpPr>
          <p:nvPr userDrawn="1"/>
        </p:nvSpPr>
        <p:spPr>
          <a:xfrm>
            <a:off x="11201951" y="6277874"/>
            <a:ext cx="705767" cy="370207"/>
          </a:xfrm>
          <a:prstGeom prst="rect">
            <a:avLst/>
          </a:prstGeom>
        </p:spPr>
        <p:txBody>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DCE3978-486A-4AC4-98CA-5600982EA629}" type="slidenum">
              <a:rPr lang="es-CL" sz="1100" smtClean="0">
                <a:solidFill>
                  <a:schemeClr val="bg1"/>
                </a:solidFill>
                <a:latin typeface="Frutiger LT 45 Light" panose="020B0402020204020204"/>
              </a:rPr>
              <a:pPr algn="ctr"/>
              <a:t>‹Nº›</a:t>
            </a:fld>
            <a:endParaRPr lang="es-CL" sz="1100">
              <a:solidFill>
                <a:schemeClr val="bg1"/>
              </a:solidFill>
              <a:latin typeface="Frutiger LT 45 Light" panose="020B0402020204020204"/>
            </a:endParaRPr>
          </a:p>
        </p:txBody>
      </p:sp>
    </p:spTree>
    <p:extLst>
      <p:ext uri="{BB962C8B-B14F-4D97-AF65-F5344CB8AC3E}">
        <p14:creationId xmlns:p14="http://schemas.microsoft.com/office/powerpoint/2010/main" val="3691775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IID">
    <p:bg>
      <p:bgPr>
        <a:solidFill>
          <a:srgbClr val="F7F9FC"/>
        </a:solidFill>
        <a:effectLst/>
      </p:bgPr>
    </p:bg>
    <p:spTree>
      <p:nvGrpSpPr>
        <p:cNvPr id="1" name=""/>
        <p:cNvGrpSpPr/>
        <p:nvPr/>
      </p:nvGrpSpPr>
      <p:grpSpPr>
        <a:xfrm>
          <a:off x="0" y="0"/>
          <a:ext cx="0" cy="0"/>
          <a:chOff x="0" y="0"/>
          <a:chExt cx="0" cy="0"/>
        </a:xfrm>
      </p:grpSpPr>
      <p:sp>
        <p:nvSpPr>
          <p:cNvPr id="2" name="Shape 0"/>
          <p:cNvSpPr/>
          <p:nvPr/>
        </p:nvSpPr>
        <p:spPr>
          <a:xfrm>
            <a:off x="411480" y="384048"/>
            <a:ext cx="749808" cy="0"/>
          </a:xfrm>
          <a:prstGeom prst="line">
            <a:avLst/>
          </a:prstGeom>
          <a:noFill/>
          <a:ln w="50800">
            <a:solidFill>
              <a:srgbClr val="B31B1B"/>
            </a:solidFill>
            <a:prstDash val="solid"/>
          </a:ln>
        </p:spPr>
      </p:sp>
      <p:sp>
        <p:nvSpPr>
          <p:cNvPr id="3" name="Shape 1"/>
          <p:cNvSpPr/>
          <p:nvPr/>
        </p:nvSpPr>
        <p:spPr>
          <a:xfrm>
            <a:off x="1207008" y="384048"/>
            <a:ext cx="502920" cy="0"/>
          </a:xfrm>
          <a:prstGeom prst="line">
            <a:avLst/>
          </a:prstGeom>
          <a:noFill/>
          <a:ln w="50800">
            <a:solidFill>
              <a:srgbClr val="1F4E79"/>
            </a:solidFill>
            <a:prstDash val="solid"/>
          </a:ln>
        </p:spPr>
      </p:sp>
      <p:sp>
        <p:nvSpPr>
          <p:cNvPr id="4" name="Text 2"/>
          <p:cNvSpPr/>
          <p:nvPr/>
        </p:nvSpPr>
        <p:spPr>
          <a:xfrm>
            <a:off x="502920" y="6473952"/>
            <a:ext cx="3657600" cy="164592"/>
          </a:xfrm>
          <a:prstGeom prst="rect">
            <a:avLst/>
          </a:prstGeom>
          <a:noFill/>
          <a:ln/>
        </p:spPr>
        <p:txBody>
          <a:bodyPr wrap="square" rtlCol="0" anchor="ctr"/>
          <a:lstStyle/>
          <a:p>
            <a:pPr marL="0" indent="0">
              <a:buNone/>
            </a:pPr>
            <a:r>
              <a:rPr lang="en-US" sz="750">
                <a:solidFill>
                  <a:srgbClr val="667085"/>
                </a:solidFill>
                <a:latin typeface="Aptos" pitchFamily="34" charset="0"/>
                <a:ea typeface="Aptos" pitchFamily="34" charset="-122"/>
                <a:cs typeface="Aptos" pitchFamily="34" charset="-120"/>
              </a:rPr>
              <a:t>Banco Central de Chile · Departamento SIID</a:t>
            </a:r>
            <a:endParaRPr lang="en-US" sz="750"/>
          </a:p>
        </p:txBody>
      </p:sp>
      <p:sp>
        <p:nvSpPr>
          <p:cNvPr id="25" name="Slide Number Placeholder 0"/>
          <p:cNvSpPr>
            <a:spLocks noGrp="1"/>
          </p:cNvSpPr>
          <p:nvPr>
            <p:ph type="sldNum" sz="quarter" idx="4294967295"/>
          </p:nvPr>
        </p:nvSpPr>
        <p:spPr>
          <a:xfrm>
            <a:off x="11292840" y="644652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85"/>
                </a:solidFill>
              </a:defRPr>
            </a:lvl1pPr>
          </a:lstStyle>
          <a:p>
            <a:pPr algn="l"/>
            <a:fld id="{F7021451-1387-4CA6-816F-3879F97B5CBC}" type="slidenum">
              <a:rPr lang="en-US" b="0"/>
              <a:t>‹Nº›</a:t>
            </a:fld>
            <a:endParaRPr lang="en-US"/>
          </a:p>
        </p:txBody>
      </p:sp>
    </p:spTree>
    <p:extLst>
      <p:ext uri="{BB962C8B-B14F-4D97-AF65-F5344CB8AC3E}">
        <p14:creationId xmlns:p14="http://schemas.microsoft.com/office/powerpoint/2010/main" val="1793015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121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3124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60" r:id="rId4"/>
    <p:sldLayoutId id="2147483655" r:id="rId5"/>
    <p:sldLayoutId id="2147483661" r:id="rId6"/>
    <p:sldLayoutId id="2147483662"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siid.cl/web/siid/"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siid.cl/normativa/preguntas-frecuentes"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A538A18-FEF1-A4AF-234B-11EFA9EC884D}"/>
              </a:ext>
            </a:extLst>
          </p:cNvPr>
          <p:cNvSpPr>
            <a:spLocks noGrp="1"/>
          </p:cNvSpPr>
          <p:nvPr>
            <p:ph type="body" sz="quarter" idx="11"/>
          </p:nvPr>
        </p:nvSpPr>
        <p:spPr/>
        <p:txBody>
          <a:bodyPr/>
          <a:lstStyle/>
          <a:p>
            <a:r>
              <a:rPr lang="es-CL"/>
              <a:t>Banco Central de Chile, junio 2026</a:t>
            </a:r>
          </a:p>
        </p:txBody>
      </p:sp>
      <p:sp>
        <p:nvSpPr>
          <p:cNvPr id="3" name="Marcador de texto 2">
            <a:extLst>
              <a:ext uri="{FF2B5EF4-FFF2-40B4-BE49-F238E27FC236}">
                <a16:creationId xmlns:a16="http://schemas.microsoft.com/office/drawing/2014/main" id="{10ED6BA1-197C-A0CA-9293-A5F998733F6C}"/>
              </a:ext>
            </a:extLst>
          </p:cNvPr>
          <p:cNvSpPr>
            <a:spLocks noGrp="1"/>
          </p:cNvSpPr>
          <p:nvPr>
            <p:ph type="body" sz="quarter" idx="12"/>
          </p:nvPr>
        </p:nvSpPr>
        <p:spPr>
          <a:xfrm>
            <a:off x="794693" y="4951039"/>
            <a:ext cx="7372165" cy="414000"/>
          </a:xfrm>
        </p:spPr>
        <p:txBody>
          <a:bodyPr/>
          <a:lstStyle/>
          <a:p>
            <a:r>
              <a:rPr lang="es-CL"/>
              <a:t>Departamento Sistema Integrado de Información de Derivados</a:t>
            </a:r>
          </a:p>
          <a:p>
            <a:r>
              <a:rPr lang="es-CL"/>
              <a:t>Gerencia de Información Estadística</a:t>
            </a:r>
          </a:p>
        </p:txBody>
      </p:sp>
      <p:sp>
        <p:nvSpPr>
          <p:cNvPr id="4" name="Marcador de texto 3">
            <a:extLst>
              <a:ext uri="{FF2B5EF4-FFF2-40B4-BE49-F238E27FC236}">
                <a16:creationId xmlns:a16="http://schemas.microsoft.com/office/drawing/2014/main" id="{B3D1CDD6-EA3C-0489-3863-EECB1EB4A80B}"/>
              </a:ext>
            </a:extLst>
          </p:cNvPr>
          <p:cNvSpPr>
            <a:spLocks noGrp="1"/>
          </p:cNvSpPr>
          <p:nvPr>
            <p:ph type="body" sz="quarter" idx="13"/>
          </p:nvPr>
        </p:nvSpPr>
        <p:spPr>
          <a:xfrm>
            <a:off x="513052" y="1406787"/>
            <a:ext cx="6564642" cy="2678325"/>
          </a:xfrm>
        </p:spPr>
        <p:txBody>
          <a:bodyPr/>
          <a:lstStyle/>
          <a:p>
            <a:r>
              <a:rPr lang="es-CL" b="1"/>
              <a:t>SIID-TR</a:t>
            </a:r>
          </a:p>
          <a:p>
            <a:r>
              <a:rPr lang="es-CL" b="1"/>
              <a:t>Capacitación a bancos 2026</a:t>
            </a:r>
          </a:p>
        </p:txBody>
      </p:sp>
    </p:spTree>
    <p:extLst>
      <p:ext uri="{BB962C8B-B14F-4D97-AF65-F5344CB8AC3E}">
        <p14:creationId xmlns:p14="http://schemas.microsoft.com/office/powerpoint/2010/main" val="2732035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Objetivo y estructura de la capacitación</a:t>
            </a:r>
            <a:endParaRPr lang="es-CL" sz="3200" noProof="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640080" y="1983425"/>
            <a:ext cx="3337560" cy="3383280"/>
          </a:xfrm>
          <a:prstGeom prst="roundRect">
            <a:avLst>
              <a:gd name="adj" fmla="val 2192"/>
            </a:avLst>
          </a:prstGeom>
          <a:solidFill>
            <a:srgbClr val="FFFFFF"/>
          </a:solidFill>
          <a:ln w="19050">
            <a:solidFill>
              <a:schemeClr val="accent1"/>
            </a:solidFill>
            <a:prstDash val="solid"/>
          </a:ln>
        </p:spPr>
        <p:txBody>
          <a:bodyPr/>
          <a:lstStyle/>
          <a:p>
            <a:endParaRPr lang="es-CL" noProof="0"/>
          </a:p>
        </p:txBody>
      </p:sp>
      <p:sp>
        <p:nvSpPr>
          <p:cNvPr id="6" name="Text 4"/>
          <p:cNvSpPr/>
          <p:nvPr/>
        </p:nvSpPr>
        <p:spPr>
          <a:xfrm>
            <a:off x="804672" y="2120585"/>
            <a:ext cx="3008376" cy="237744"/>
          </a:xfrm>
          <a:prstGeom prst="rect">
            <a:avLst/>
          </a:prstGeom>
          <a:noFill/>
          <a:ln/>
        </p:spPr>
        <p:txBody>
          <a:bodyPr wrap="square" lIns="0" tIns="0" rIns="0" bIns="0" rtlCol="0" anchor="ctr"/>
          <a:lstStyle/>
          <a:p>
            <a:pPr marL="0" indent="0">
              <a:buNone/>
            </a:pPr>
            <a:r>
              <a:rPr lang="es-CL" sz="2400" b="1" noProof="0">
                <a:latin typeface="Frutiger LT 45 Light" panose="020B0402020204020204"/>
              </a:rPr>
              <a:t>Objetivo</a:t>
            </a:r>
            <a:endParaRPr lang="es-CL" sz="2400" noProof="0">
              <a:latin typeface="Frutiger LT 45 Light" panose="020B0402020204020204"/>
            </a:endParaRPr>
          </a:p>
        </p:txBody>
      </p:sp>
      <p:sp>
        <p:nvSpPr>
          <p:cNvPr id="7" name="Text 5"/>
          <p:cNvSpPr/>
          <p:nvPr/>
        </p:nvSpPr>
        <p:spPr>
          <a:xfrm>
            <a:off x="804672" y="2486345"/>
            <a:ext cx="3008376" cy="272491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Fortalecer la alineación de criterios de reporte, contribuyendo a la calidad de la información.</a:t>
            </a:r>
            <a:endParaRPr lang="es-CL" sz="2000" noProof="0">
              <a:latin typeface="Frutiger LT 45 Light" panose="020B0402020204020204"/>
            </a:endParaRPr>
          </a:p>
        </p:txBody>
      </p:sp>
      <p:sp>
        <p:nvSpPr>
          <p:cNvPr id="8" name="Shape 6"/>
          <p:cNvSpPr/>
          <p:nvPr/>
        </p:nvSpPr>
        <p:spPr>
          <a:xfrm>
            <a:off x="4434840" y="1983425"/>
            <a:ext cx="3337560" cy="3383280"/>
          </a:xfrm>
          <a:prstGeom prst="roundRect">
            <a:avLst>
              <a:gd name="adj" fmla="val 2192"/>
            </a:avLst>
          </a:prstGeom>
          <a:solidFill>
            <a:srgbClr val="FFFFFF"/>
          </a:solidFill>
          <a:ln w="19050">
            <a:solidFill>
              <a:schemeClr val="accent1"/>
            </a:solidFill>
            <a:prstDash val="solid"/>
          </a:ln>
        </p:spPr>
        <p:txBody>
          <a:bodyPr/>
          <a:lstStyle/>
          <a:p>
            <a:endParaRPr lang="es-CL" noProof="0"/>
          </a:p>
        </p:txBody>
      </p:sp>
      <p:sp>
        <p:nvSpPr>
          <p:cNvPr id="9" name="Text 7"/>
          <p:cNvSpPr/>
          <p:nvPr/>
        </p:nvSpPr>
        <p:spPr>
          <a:xfrm>
            <a:off x="4599432" y="2120585"/>
            <a:ext cx="3008376" cy="237744"/>
          </a:xfrm>
          <a:prstGeom prst="rect">
            <a:avLst/>
          </a:prstGeom>
          <a:noFill/>
          <a:ln/>
        </p:spPr>
        <p:txBody>
          <a:bodyPr wrap="square" lIns="0" tIns="0" rIns="0" bIns="0" rtlCol="0" anchor="ctr"/>
          <a:lstStyle/>
          <a:p>
            <a:pPr marL="0" indent="0">
              <a:buNone/>
            </a:pPr>
            <a:r>
              <a:rPr lang="es-CL" sz="2400" b="1" noProof="0">
                <a:latin typeface="Frutiger LT 45 Light" panose="020B0402020204020204"/>
              </a:rPr>
              <a:t>Sesión 1 – Lunes 08/06</a:t>
            </a:r>
            <a:endParaRPr lang="es-CL" sz="2400" noProof="0">
              <a:latin typeface="Frutiger LT 45 Light" panose="020B0402020204020204"/>
            </a:endParaRPr>
          </a:p>
        </p:txBody>
      </p:sp>
      <p:sp>
        <p:nvSpPr>
          <p:cNvPr id="10" name="Text 8"/>
          <p:cNvSpPr/>
          <p:nvPr/>
        </p:nvSpPr>
        <p:spPr>
          <a:xfrm>
            <a:off x="4599432" y="2486345"/>
            <a:ext cx="3008376" cy="272491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Alcance del SIID-TR</a:t>
            </a:r>
            <a:r>
              <a:rPr lang="es-CL" sz="2000">
                <a:solidFill>
                  <a:srgbClr val="1D2939"/>
                </a:solidFill>
                <a:latin typeface="Frutiger LT 45 Light" panose="020B0402020204020204"/>
              </a:rPr>
              <a:t> y reportes diarios.</a:t>
            </a:r>
            <a:endParaRPr lang="es-CL" sz="2000" noProof="0">
              <a:latin typeface="Frutiger LT 45 Light" panose="020B0402020204020204"/>
            </a:endParaRPr>
          </a:p>
        </p:txBody>
      </p:sp>
      <p:sp>
        <p:nvSpPr>
          <p:cNvPr id="11" name="Shape 9"/>
          <p:cNvSpPr/>
          <p:nvPr/>
        </p:nvSpPr>
        <p:spPr>
          <a:xfrm>
            <a:off x="8183880" y="1983425"/>
            <a:ext cx="3337560" cy="3383280"/>
          </a:xfrm>
          <a:prstGeom prst="roundRect">
            <a:avLst>
              <a:gd name="adj" fmla="val 2192"/>
            </a:avLst>
          </a:prstGeom>
          <a:solidFill>
            <a:srgbClr val="FFFFFF"/>
          </a:solidFill>
          <a:ln w="19050">
            <a:solidFill>
              <a:schemeClr val="accent1"/>
            </a:solidFill>
            <a:prstDash val="solid"/>
          </a:ln>
        </p:spPr>
        <p:txBody>
          <a:bodyPr/>
          <a:lstStyle/>
          <a:p>
            <a:endParaRPr lang="es-CL" noProof="0"/>
          </a:p>
        </p:txBody>
      </p:sp>
      <p:sp>
        <p:nvSpPr>
          <p:cNvPr id="12" name="Text 10"/>
          <p:cNvSpPr/>
          <p:nvPr/>
        </p:nvSpPr>
        <p:spPr>
          <a:xfrm>
            <a:off x="8260080" y="2120585"/>
            <a:ext cx="3127248" cy="237744"/>
          </a:xfrm>
          <a:prstGeom prst="rect">
            <a:avLst/>
          </a:prstGeom>
          <a:noFill/>
          <a:ln/>
        </p:spPr>
        <p:txBody>
          <a:bodyPr wrap="square" lIns="0" tIns="0" rIns="0" bIns="0" rtlCol="0" anchor="ctr"/>
          <a:lstStyle/>
          <a:p>
            <a:pPr marL="0" indent="0">
              <a:buNone/>
            </a:pPr>
            <a:r>
              <a:rPr lang="es-CL" sz="2400" b="1" noProof="0">
                <a:latin typeface="Frutiger LT 45 Light" panose="020B0402020204020204"/>
              </a:rPr>
              <a:t>Sesión 2</a:t>
            </a:r>
            <a:r>
              <a:rPr lang="es-CL" sz="2400" b="1">
                <a:latin typeface="Frutiger LT 45 Light" panose="020B0402020204020204"/>
              </a:rPr>
              <a:t> – Martes 09/06</a:t>
            </a:r>
            <a:endParaRPr lang="es-CL" sz="2400" noProof="0">
              <a:latin typeface="Frutiger LT 45 Light" panose="020B0402020204020204"/>
            </a:endParaRPr>
          </a:p>
        </p:txBody>
      </p:sp>
      <p:sp>
        <p:nvSpPr>
          <p:cNvPr id="13" name="Text 11"/>
          <p:cNvSpPr/>
          <p:nvPr/>
        </p:nvSpPr>
        <p:spPr>
          <a:xfrm>
            <a:off x="8348472" y="2486345"/>
            <a:ext cx="3008376" cy="272491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Reportes mensuales y correcciones.</a:t>
            </a:r>
            <a:endParaRPr lang="es-CL" sz="1130" noProof="0">
              <a:latin typeface="Frutiger LT 45 Light" panose="020B0402020204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5E90B486-426B-0CB2-FC57-1D3A7E35FF60}"/>
              </a:ext>
            </a:extLst>
          </p:cNvPr>
          <p:cNvSpPr>
            <a:spLocks noGrp="1"/>
          </p:cNvSpPr>
          <p:nvPr>
            <p:ph type="body" sz="quarter" idx="10"/>
          </p:nvPr>
        </p:nvSpPr>
        <p:spPr>
          <a:xfrm>
            <a:off x="1008045" y="441798"/>
            <a:ext cx="8896238" cy="725861"/>
          </a:xfrm>
        </p:spPr>
        <p:txBody>
          <a:bodyPr>
            <a:normAutofit/>
          </a:bodyPr>
          <a:lstStyle/>
          <a:p>
            <a:pPr algn="r"/>
            <a:r>
              <a:rPr lang="es-CL" sz="3200" b="1">
                <a:latin typeface="Frutiger LT 45 Light" panose="020B0402020204020204"/>
              </a:rPr>
              <a:t>Temario sesión día 1</a:t>
            </a:r>
          </a:p>
          <a:p>
            <a:pPr algn="r"/>
            <a:endParaRPr lang="es-CL" sz="3200" b="1">
              <a:latin typeface="Frutiger LT 45 Light" panose="020B0402020204020204"/>
            </a:endParaRPr>
          </a:p>
        </p:txBody>
      </p:sp>
      <p:sp>
        <p:nvSpPr>
          <p:cNvPr id="4" name="Marcador de texto 3">
            <a:extLst>
              <a:ext uri="{FF2B5EF4-FFF2-40B4-BE49-F238E27FC236}">
                <a16:creationId xmlns:a16="http://schemas.microsoft.com/office/drawing/2014/main" id="{D896A770-6EA8-4039-7415-C79DA48BF31C}"/>
              </a:ext>
            </a:extLst>
          </p:cNvPr>
          <p:cNvSpPr>
            <a:spLocks noGrp="1"/>
          </p:cNvSpPr>
          <p:nvPr>
            <p:ph type="body" sz="quarter" idx="12"/>
          </p:nvPr>
        </p:nvSpPr>
        <p:spPr/>
        <p:txBody>
          <a:bodyPr>
            <a:normAutofit/>
          </a:bodyPr>
          <a:lstStyle/>
          <a:p>
            <a:pPr marL="285750" indent="-285750">
              <a:buFont typeface="Arial" panose="020B0604020202020204" pitchFamily="34" charset="0"/>
              <a:buChar char="•"/>
            </a:pPr>
            <a:r>
              <a:rPr lang="es-CL" sz="2000" b="1">
                <a:solidFill>
                  <a:schemeClr val="tx1"/>
                </a:solidFill>
                <a:latin typeface="Frutiger LT 45 Light" panose="020B0402020204020204"/>
              </a:rPr>
              <a:t>Alcance de SIID</a:t>
            </a:r>
          </a:p>
          <a:p>
            <a:pPr marL="285750" indent="-285750">
              <a:buFont typeface="Arial" panose="020B0604020202020204" pitchFamily="34" charset="0"/>
              <a:buChar char="•"/>
            </a:pPr>
            <a:r>
              <a:rPr lang="es-CL" sz="2000" b="1">
                <a:solidFill>
                  <a:schemeClr val="tx1"/>
                </a:solidFill>
                <a:latin typeface="Frutiger LT 45 Light" panose="020B0402020204020204"/>
              </a:rPr>
              <a:t>Reportes diarios</a:t>
            </a:r>
          </a:p>
          <a:p>
            <a:pPr marL="971550" lvl="1" indent="-285750"/>
            <a:r>
              <a:rPr lang="es-CL" sz="1800">
                <a:solidFill>
                  <a:schemeClr val="tx1"/>
                </a:solidFill>
                <a:latin typeface="Frutiger LT 45 Light" panose="020B0402020204020204"/>
              </a:rPr>
              <a:t>Tipos de archivos, periodicidad y documentación aplicable</a:t>
            </a:r>
          </a:p>
          <a:p>
            <a:pPr marL="971550" lvl="1" indent="-285750"/>
            <a:r>
              <a:rPr lang="es-CL" sz="1800">
                <a:solidFill>
                  <a:schemeClr val="tx1"/>
                </a:solidFill>
                <a:latin typeface="Frutiger LT 45 Light" panose="020B0402020204020204"/>
              </a:rPr>
              <a:t>Campos llave: definición, trazabilidad y errores frecuentes</a:t>
            </a:r>
          </a:p>
          <a:p>
            <a:pPr marL="971550" lvl="1" indent="-285750"/>
            <a:r>
              <a:rPr lang="es-CL" sz="1800">
                <a:solidFill>
                  <a:schemeClr val="tx1"/>
                </a:solidFill>
                <a:latin typeface="Frutiger LT 45 Light" panose="020B0402020204020204"/>
              </a:rPr>
              <a:t>Eventos de reporte diario: nuevas operaciones, modificaciones y términos</a:t>
            </a:r>
          </a:p>
          <a:p>
            <a:pPr marL="971550" lvl="1" indent="-285750"/>
            <a:r>
              <a:rPr lang="es-CL" sz="1800">
                <a:solidFill>
                  <a:schemeClr val="tx1"/>
                </a:solidFill>
                <a:latin typeface="Frutiger LT 45 Light" panose="020B0402020204020204"/>
              </a:rPr>
              <a:t>Casos prácticos: cesión de contratos y compresión de cartera</a:t>
            </a:r>
          </a:p>
        </p:txBody>
      </p:sp>
    </p:spTree>
    <p:extLst>
      <p:ext uri="{BB962C8B-B14F-4D97-AF65-F5344CB8AC3E}">
        <p14:creationId xmlns:p14="http://schemas.microsoft.com/office/powerpoint/2010/main" val="253038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28556-CFAE-631C-9D43-CF2A61697DE8}"/>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2E776AE6-E48F-AC75-FE31-622893940357}"/>
              </a:ext>
            </a:extLst>
          </p:cNvPr>
          <p:cNvSpPr>
            <a:spLocks noGrp="1"/>
          </p:cNvSpPr>
          <p:nvPr>
            <p:ph type="body" sz="quarter" idx="10"/>
          </p:nvPr>
        </p:nvSpPr>
        <p:spPr>
          <a:xfrm>
            <a:off x="634498" y="480749"/>
            <a:ext cx="8870601" cy="725861"/>
          </a:xfrm>
        </p:spPr>
        <p:txBody>
          <a:bodyPr/>
          <a:lstStyle/>
          <a:p>
            <a:pPr algn="just"/>
            <a:r>
              <a:rPr lang="es-CL" sz="3200" b="1">
                <a:latin typeface="Frutiger LT 45 Light" panose="020B0402020204020204" pitchFamily="34" charset="0"/>
              </a:rPr>
              <a:t>¿Qué es y qué se debe reportar al SIID-TR?</a:t>
            </a:r>
          </a:p>
        </p:txBody>
      </p:sp>
      <p:pic>
        <p:nvPicPr>
          <p:cNvPr id="1026" name="Picture 2">
            <a:extLst>
              <a:ext uri="{FF2B5EF4-FFF2-40B4-BE49-F238E27FC236}">
                <a16:creationId xmlns:a16="http://schemas.microsoft.com/office/drawing/2014/main" id="{8E3E5437-0027-93C0-0A48-C6FEC90C8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3588" y="3976254"/>
            <a:ext cx="5990056" cy="1357746"/>
          </a:xfrm>
          <a:prstGeom prst="rect">
            <a:avLst/>
          </a:prstGeom>
          <a:noFill/>
          <a:extLst>
            <a:ext uri="{909E8E84-426E-40DD-AFC4-6F175D3DCCD1}">
              <a14:hiddenFill xmlns:a14="http://schemas.microsoft.com/office/drawing/2010/main">
                <a:solidFill>
                  <a:srgbClr val="FFFFFF"/>
                </a:solidFill>
              </a14:hiddenFill>
            </a:ext>
          </a:extLst>
        </p:spPr>
      </p:pic>
      <p:sp>
        <p:nvSpPr>
          <p:cNvPr id="9" name="Marcador de texto 3">
            <a:extLst>
              <a:ext uri="{FF2B5EF4-FFF2-40B4-BE49-F238E27FC236}">
                <a16:creationId xmlns:a16="http://schemas.microsoft.com/office/drawing/2014/main" id="{BD05CB63-5B40-70B4-27AE-4955D2F0F631}"/>
              </a:ext>
            </a:extLst>
          </p:cNvPr>
          <p:cNvSpPr txBox="1">
            <a:spLocks/>
          </p:cNvSpPr>
          <p:nvPr/>
        </p:nvSpPr>
        <p:spPr>
          <a:xfrm>
            <a:off x="634499" y="1206610"/>
            <a:ext cx="10155421" cy="26887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2000" b="1">
                <a:latin typeface="Frutiger LT 45 Light" panose="020B0402020204020204" pitchFamily="34" charset="0"/>
              </a:rPr>
              <a:t>El SIID-TR</a:t>
            </a:r>
            <a:r>
              <a:rPr lang="es-CL" sz="2000">
                <a:latin typeface="Frutiger LT 45 Light" panose="020B0402020204020204" pitchFamily="34" charset="0"/>
              </a:rPr>
              <a:t> es una infraestructura del mercado de derivados financieros de Chile.</a:t>
            </a:r>
          </a:p>
          <a:p>
            <a:pPr algn="just"/>
            <a:r>
              <a:rPr lang="es-CL" sz="2000">
                <a:latin typeface="Frutiger LT 45 Light" panose="020B0402020204020204" pitchFamily="34" charset="0"/>
              </a:rPr>
              <a:t>Dentro de sus funciones esta el </a:t>
            </a:r>
            <a:r>
              <a:rPr lang="es-CL" sz="2000" b="1">
                <a:latin typeface="Frutiger LT 45 Light" panose="020B0402020204020204" pitchFamily="34" charset="0"/>
              </a:rPr>
              <a:t>recopilar la información</a:t>
            </a:r>
            <a:r>
              <a:rPr lang="es-CL" sz="2000">
                <a:latin typeface="Frutiger LT 45 Light" panose="020B0402020204020204" pitchFamily="34" charset="0"/>
              </a:rPr>
              <a:t> de los contratos de derivados de los distintos agentes del mercado, con el fin de aumentar la  transparencia de mercado, promover la estabilidad financiera y prevenir abusos de mercado</a:t>
            </a:r>
          </a:p>
          <a:p>
            <a:pPr algn="just"/>
            <a:endParaRPr lang="es-CL" sz="1600">
              <a:latin typeface="Frutiger LT 45 Light" panose="020B0402020204020204" pitchFamily="34" charset="0"/>
            </a:endParaRPr>
          </a:p>
          <a:p>
            <a:pPr algn="just"/>
            <a:endParaRPr lang="es-CL" sz="1600">
              <a:latin typeface="Frutiger LT 45 Light" panose="020B0402020204020204" pitchFamily="34" charset="0"/>
            </a:endParaRPr>
          </a:p>
        </p:txBody>
      </p:sp>
      <p:sp>
        <p:nvSpPr>
          <p:cNvPr id="10" name="Marcador de texto 3">
            <a:extLst>
              <a:ext uri="{FF2B5EF4-FFF2-40B4-BE49-F238E27FC236}">
                <a16:creationId xmlns:a16="http://schemas.microsoft.com/office/drawing/2014/main" id="{DEA9FB45-78CE-93C7-905B-66C013EE6FA6}"/>
              </a:ext>
            </a:extLst>
          </p:cNvPr>
          <p:cNvSpPr txBox="1">
            <a:spLocks/>
          </p:cNvSpPr>
          <p:nvPr/>
        </p:nvSpPr>
        <p:spPr>
          <a:xfrm>
            <a:off x="524771" y="3011026"/>
            <a:ext cx="8870601" cy="35801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2000">
                <a:latin typeface="Frutiger LT 45 Light" panose="020B0402020204020204" pitchFamily="34" charset="0"/>
              </a:rPr>
              <a:t>Las </a:t>
            </a:r>
            <a:r>
              <a:rPr lang="es-CL" sz="2000" b="1">
                <a:latin typeface="Frutiger LT 45 Light" panose="020B0402020204020204" pitchFamily="34" charset="0"/>
              </a:rPr>
              <a:t>entidades bancarias </a:t>
            </a:r>
            <a:r>
              <a:rPr lang="es-CL" sz="2000">
                <a:latin typeface="Frutiger LT 45 Light" panose="020B0402020204020204" pitchFamily="34" charset="0"/>
              </a:rPr>
              <a:t>deben reportar al </a:t>
            </a:r>
            <a:r>
              <a:rPr lang="es-CL" sz="2000" b="1">
                <a:latin typeface="Frutiger LT 45 Light" panose="020B0402020204020204" pitchFamily="34" charset="0"/>
              </a:rPr>
              <a:t>SIID-TR</a:t>
            </a:r>
            <a:r>
              <a:rPr lang="es-CL" sz="2000">
                <a:latin typeface="Frutiger LT 45 Light" panose="020B0402020204020204" pitchFamily="34" charset="0"/>
              </a:rPr>
              <a:t> todas sus </a:t>
            </a:r>
            <a:r>
              <a:rPr lang="es-CL" sz="2000" b="1">
                <a:latin typeface="Frutiger LT 45 Light" panose="020B0402020204020204" pitchFamily="34" charset="0"/>
              </a:rPr>
              <a:t>operaciones de derivados </a:t>
            </a:r>
            <a:r>
              <a:rPr lang="es-CL" sz="2000">
                <a:latin typeface="Frutiger LT 45 Light" panose="020B0402020204020204" pitchFamily="34" charset="0"/>
              </a:rPr>
              <a:t>comprendidas en los subyacentes definidos por la normativa y las especificaciones técnicas vigentes:</a:t>
            </a:r>
          </a:p>
          <a:p>
            <a:pPr marL="342900" indent="-342900" algn="just">
              <a:buFontTx/>
              <a:buChar char="-"/>
            </a:pPr>
            <a:r>
              <a:rPr lang="es-CL" sz="2000">
                <a:latin typeface="Frutiger LT 45 Light" panose="020B0402020204020204" pitchFamily="34" charset="0"/>
              </a:rPr>
              <a:t>Tipos de cambio (FX)</a:t>
            </a:r>
          </a:p>
          <a:p>
            <a:pPr marL="342900" indent="-342900" algn="just">
              <a:buFontTx/>
              <a:buChar char="-"/>
            </a:pPr>
            <a:r>
              <a:rPr lang="es-CL" sz="2000">
                <a:latin typeface="Frutiger LT 45 Light" panose="020B0402020204020204" pitchFamily="34" charset="0"/>
              </a:rPr>
              <a:t>Tasas de interés (IR)</a:t>
            </a:r>
          </a:p>
          <a:p>
            <a:pPr marL="342900" indent="-342900" algn="just">
              <a:buFontTx/>
              <a:buChar char="-"/>
            </a:pPr>
            <a:r>
              <a:rPr lang="es-CL" sz="2000">
                <a:latin typeface="Frutiger LT 45 Light" panose="020B0402020204020204" pitchFamily="34" charset="0"/>
              </a:rPr>
              <a:t>Renta fija (FI)</a:t>
            </a:r>
          </a:p>
          <a:p>
            <a:pPr marL="342900" indent="-342900" algn="just">
              <a:buFontTx/>
              <a:buChar char="-"/>
            </a:pPr>
            <a:r>
              <a:rPr lang="es-CL" sz="2000">
                <a:latin typeface="Frutiger LT 45 Light" panose="020B0402020204020204" pitchFamily="34" charset="0"/>
              </a:rPr>
              <a:t>Materias primas (CM)</a:t>
            </a:r>
          </a:p>
          <a:p>
            <a:pPr marL="342900" indent="-342900" algn="just">
              <a:buFontTx/>
              <a:buChar char="-"/>
            </a:pPr>
            <a:r>
              <a:rPr lang="es-CL" sz="2000">
                <a:latin typeface="Frutiger LT 45 Light" panose="020B0402020204020204" pitchFamily="34" charset="0"/>
              </a:rPr>
              <a:t>Renta variable (EQ)*</a:t>
            </a:r>
          </a:p>
        </p:txBody>
      </p:sp>
    </p:spTree>
    <p:extLst>
      <p:ext uri="{BB962C8B-B14F-4D97-AF65-F5344CB8AC3E}">
        <p14:creationId xmlns:p14="http://schemas.microsoft.com/office/powerpoint/2010/main" val="27694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1C883E31-6FCA-9D40-FCD7-D72B9C1F26C9}"/>
              </a:ext>
            </a:extLst>
          </p:cNvPr>
          <p:cNvSpPr>
            <a:spLocks noGrp="1"/>
          </p:cNvSpPr>
          <p:nvPr>
            <p:ph type="body" sz="quarter" idx="10"/>
          </p:nvPr>
        </p:nvSpPr>
        <p:spPr>
          <a:xfrm>
            <a:off x="1130156" y="437297"/>
            <a:ext cx="8588755" cy="504688"/>
          </a:xfrm>
        </p:spPr>
        <p:txBody>
          <a:bodyPr/>
          <a:lstStyle/>
          <a:p>
            <a:r>
              <a:rPr lang="es-CL" sz="3200" b="1">
                <a:latin typeface="Frutiger LT 45 Light" panose="020B0402020204020204"/>
              </a:rPr>
              <a:t>La información debe remitirse al portal del SIID</a:t>
            </a:r>
          </a:p>
          <a:p>
            <a:endParaRPr lang="es-CL" sz="3200">
              <a:latin typeface="Frutiger LT 45 Light" panose="020B0402020204020204"/>
            </a:endParaRPr>
          </a:p>
        </p:txBody>
      </p:sp>
      <p:pic>
        <p:nvPicPr>
          <p:cNvPr id="6" name="Imagen 5">
            <a:extLst>
              <a:ext uri="{FF2B5EF4-FFF2-40B4-BE49-F238E27FC236}">
                <a16:creationId xmlns:a16="http://schemas.microsoft.com/office/drawing/2014/main" id="{B19ADB98-244A-E9DF-617E-24CBA2DB0C40}"/>
              </a:ext>
            </a:extLst>
          </p:cNvPr>
          <p:cNvPicPr>
            <a:picLocks noChangeAspect="1"/>
          </p:cNvPicPr>
          <p:nvPr/>
        </p:nvPicPr>
        <p:blipFill>
          <a:blip r:embed="rId2"/>
          <a:stretch>
            <a:fillRect/>
          </a:stretch>
        </p:blipFill>
        <p:spPr>
          <a:xfrm>
            <a:off x="5828442" y="1785641"/>
            <a:ext cx="6150378" cy="3433022"/>
          </a:xfrm>
          <a:prstGeom prst="rect">
            <a:avLst/>
          </a:prstGeom>
        </p:spPr>
      </p:pic>
      <p:pic>
        <p:nvPicPr>
          <p:cNvPr id="7" name="Imagen 6">
            <a:hlinkClick r:id="rId3"/>
            <a:extLst>
              <a:ext uri="{FF2B5EF4-FFF2-40B4-BE49-F238E27FC236}">
                <a16:creationId xmlns:a16="http://schemas.microsoft.com/office/drawing/2014/main" id="{30353E17-F378-B6AB-9B34-E1CEAC25865D}"/>
              </a:ext>
            </a:extLst>
          </p:cNvPr>
          <p:cNvPicPr>
            <a:picLocks noChangeAspect="1"/>
          </p:cNvPicPr>
          <p:nvPr/>
        </p:nvPicPr>
        <p:blipFill>
          <a:blip r:embed="rId4"/>
          <a:stretch>
            <a:fillRect/>
          </a:stretch>
        </p:blipFill>
        <p:spPr>
          <a:xfrm>
            <a:off x="104793" y="1862510"/>
            <a:ext cx="5383052" cy="3132980"/>
          </a:xfrm>
          <a:prstGeom prst="rect">
            <a:avLst/>
          </a:prstGeom>
        </p:spPr>
      </p:pic>
      <p:sp>
        <p:nvSpPr>
          <p:cNvPr id="8" name="Rectángulo 7">
            <a:extLst>
              <a:ext uri="{FF2B5EF4-FFF2-40B4-BE49-F238E27FC236}">
                <a16:creationId xmlns:a16="http://schemas.microsoft.com/office/drawing/2014/main" id="{2AA0935A-48BA-168C-4466-F7FC0EE49706}"/>
              </a:ext>
            </a:extLst>
          </p:cNvPr>
          <p:cNvSpPr/>
          <p:nvPr/>
        </p:nvSpPr>
        <p:spPr>
          <a:xfrm>
            <a:off x="4243513" y="1909998"/>
            <a:ext cx="1005144" cy="42525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Flecha: a la derecha con bandas 8">
            <a:extLst>
              <a:ext uri="{FF2B5EF4-FFF2-40B4-BE49-F238E27FC236}">
                <a16:creationId xmlns:a16="http://schemas.microsoft.com/office/drawing/2014/main" id="{D6764284-CEF6-A2F4-E3E0-0F25DBA9F030}"/>
              </a:ext>
            </a:extLst>
          </p:cNvPr>
          <p:cNvSpPr/>
          <p:nvPr/>
        </p:nvSpPr>
        <p:spPr>
          <a:xfrm rot="18737859">
            <a:off x="3515377" y="2473063"/>
            <a:ext cx="941832" cy="402336"/>
          </a:xfrm>
          <a:prstGeom prst="striped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096330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2BF87888-C12F-1E2A-C5B8-26117924439D}"/>
              </a:ext>
            </a:extLst>
          </p:cNvPr>
          <p:cNvSpPr>
            <a:spLocks noGrp="1"/>
          </p:cNvSpPr>
          <p:nvPr>
            <p:ph type="body" sz="quarter" idx="10"/>
          </p:nvPr>
        </p:nvSpPr>
        <p:spPr>
          <a:xfrm>
            <a:off x="496521" y="118838"/>
            <a:ext cx="9139889" cy="725861"/>
          </a:xfrm>
        </p:spPr>
        <p:txBody>
          <a:bodyPr/>
          <a:lstStyle/>
          <a:p>
            <a:pPr algn="just"/>
            <a:r>
              <a:rPr lang="es-CL" sz="2800" b="1">
                <a:latin typeface="Frutiger LT 45 Light" panose="020B0402020204020204"/>
              </a:rPr>
              <a:t>El portal SIID cuenta con una sección de Preguntas frecuentes y un canal de contacto directo para resolver cualquier consulta.</a:t>
            </a:r>
          </a:p>
        </p:txBody>
      </p:sp>
      <p:pic>
        <p:nvPicPr>
          <p:cNvPr id="6" name="Imagen 5">
            <a:hlinkClick r:id="rId2"/>
            <a:extLst>
              <a:ext uri="{FF2B5EF4-FFF2-40B4-BE49-F238E27FC236}">
                <a16:creationId xmlns:a16="http://schemas.microsoft.com/office/drawing/2014/main" id="{0A74EE96-DAF6-4913-1692-7E9B230E7124}"/>
              </a:ext>
            </a:extLst>
          </p:cNvPr>
          <p:cNvPicPr>
            <a:picLocks noChangeAspect="1"/>
          </p:cNvPicPr>
          <p:nvPr/>
        </p:nvPicPr>
        <p:blipFill>
          <a:blip r:embed="rId3"/>
          <a:stretch>
            <a:fillRect/>
          </a:stretch>
        </p:blipFill>
        <p:spPr>
          <a:xfrm>
            <a:off x="713027" y="1423266"/>
            <a:ext cx="8461795" cy="5173021"/>
          </a:xfrm>
          <a:prstGeom prst="rect">
            <a:avLst/>
          </a:prstGeom>
        </p:spPr>
      </p:pic>
    </p:spTree>
    <p:extLst>
      <p:ext uri="{BB962C8B-B14F-4D97-AF65-F5344CB8AC3E}">
        <p14:creationId xmlns:p14="http://schemas.microsoft.com/office/powerpoint/2010/main" val="35046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F041-D752-8E67-2183-921EB475DEE2}"/>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514089DE-341C-902D-5818-663C637827D1}"/>
              </a:ext>
            </a:extLst>
          </p:cNvPr>
          <p:cNvSpPr>
            <a:spLocks noGrp="1"/>
          </p:cNvSpPr>
          <p:nvPr>
            <p:ph type="body" sz="quarter" idx="10"/>
          </p:nvPr>
        </p:nvSpPr>
        <p:spPr/>
        <p:txBody>
          <a:bodyPr/>
          <a:lstStyle/>
          <a:p>
            <a:pPr algn="just"/>
            <a:r>
              <a:rPr lang="es-CL" sz="3200" b="1">
                <a:latin typeface="Frutiger LT 45 Light" panose="020B0402020204020204" pitchFamily="34" charset="0"/>
              </a:rPr>
              <a:t>Periodicidad del reporte</a:t>
            </a:r>
          </a:p>
        </p:txBody>
      </p:sp>
      <p:graphicFrame>
        <p:nvGraphicFramePr>
          <p:cNvPr id="2" name="Tabla 1">
            <a:extLst>
              <a:ext uri="{FF2B5EF4-FFF2-40B4-BE49-F238E27FC236}">
                <a16:creationId xmlns:a16="http://schemas.microsoft.com/office/drawing/2014/main" id="{3B031F90-46B8-B231-C992-DB83234D5ED6}"/>
              </a:ext>
            </a:extLst>
          </p:cNvPr>
          <p:cNvGraphicFramePr>
            <a:graphicFrameLocks noGrp="1"/>
          </p:cNvGraphicFramePr>
          <p:nvPr>
            <p:extLst>
              <p:ext uri="{D42A27DB-BD31-4B8C-83A1-F6EECF244321}">
                <p14:modId xmlns:p14="http://schemas.microsoft.com/office/powerpoint/2010/main" val="3190100830"/>
              </p:ext>
            </p:extLst>
          </p:nvPr>
        </p:nvGraphicFramePr>
        <p:xfrm>
          <a:off x="2616467" y="2183765"/>
          <a:ext cx="2709333" cy="23926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33326413"/>
                    </a:ext>
                  </a:extLst>
                </a:gridCol>
              </a:tblGrid>
              <a:tr h="370840">
                <a:tc>
                  <a:txBody>
                    <a:bodyPr/>
                    <a:lstStyle/>
                    <a:p>
                      <a:pPr algn="ctr"/>
                      <a:r>
                        <a:rPr lang="es-CL">
                          <a:latin typeface="Frutiger LT 45 Light" panose="020B0402020204020204" pitchFamily="34" charset="0"/>
                        </a:rPr>
                        <a:t>Secciones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207808"/>
                  </a:ext>
                </a:extLst>
              </a:tr>
              <a:tr h="370840">
                <a:tc>
                  <a:txBody>
                    <a:bodyPr/>
                    <a:lstStyle/>
                    <a:p>
                      <a:pPr algn="ctr"/>
                      <a:r>
                        <a:rPr lang="es-CL">
                          <a:latin typeface="Frutiger LT 45 Light" panose="020B0402020204020204" pitchFamily="34" charset="0"/>
                        </a:rPr>
                        <a:t>Identif. del contrato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1417371"/>
                  </a:ext>
                </a:extLst>
              </a:tr>
              <a:tr h="370840">
                <a:tc>
                  <a:txBody>
                    <a:bodyPr/>
                    <a:lstStyle/>
                    <a:p>
                      <a:pPr algn="ctr"/>
                      <a:r>
                        <a:rPr lang="es-CL">
                          <a:latin typeface="Frutiger LT 45 Light" panose="020B0402020204020204" pitchFamily="34" charset="0"/>
                        </a:rPr>
                        <a:t>Condiciones financieras generales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491177"/>
                  </a:ext>
                </a:extLst>
              </a:tr>
              <a:tr h="370840">
                <a:tc>
                  <a:txBody>
                    <a:bodyPr/>
                    <a:lstStyle/>
                    <a:p>
                      <a:pPr algn="ctr"/>
                      <a:r>
                        <a:rPr lang="es-CL">
                          <a:latin typeface="Frutiger LT 45 Light" panose="020B0402020204020204" pitchFamily="34" charset="0"/>
                        </a:rPr>
                        <a:t>Condiciones financieras específicas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8127199"/>
                  </a:ext>
                </a:extLst>
              </a:tr>
              <a:tr h="370840">
                <a:tc>
                  <a:txBody>
                    <a:bodyPr/>
                    <a:lstStyle/>
                    <a:p>
                      <a:pPr algn="ctr"/>
                      <a:r>
                        <a:rPr lang="es-CL">
                          <a:latin typeface="Frutiger LT 45 Light" panose="020B0402020204020204" pitchFamily="34" charset="0"/>
                        </a:rPr>
                        <a:t>Calendario de flujos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6573603"/>
                  </a:ext>
                </a:extLst>
              </a:tr>
            </a:tbl>
          </a:graphicData>
        </a:graphic>
      </p:graphicFrame>
      <p:graphicFrame>
        <p:nvGraphicFramePr>
          <p:cNvPr id="3" name="Tabla 2">
            <a:extLst>
              <a:ext uri="{FF2B5EF4-FFF2-40B4-BE49-F238E27FC236}">
                <a16:creationId xmlns:a16="http://schemas.microsoft.com/office/drawing/2014/main" id="{FCBD1D3B-54AB-E8DB-C5A5-A9C94A3A2834}"/>
              </a:ext>
            </a:extLst>
          </p:cNvPr>
          <p:cNvGraphicFramePr>
            <a:graphicFrameLocks noGrp="1"/>
          </p:cNvGraphicFramePr>
          <p:nvPr>
            <p:extLst>
              <p:ext uri="{D42A27DB-BD31-4B8C-83A1-F6EECF244321}">
                <p14:modId xmlns:p14="http://schemas.microsoft.com/office/powerpoint/2010/main" val="1135676794"/>
              </p:ext>
            </p:extLst>
          </p:nvPr>
        </p:nvGraphicFramePr>
        <p:xfrm>
          <a:off x="8458611" y="2183765"/>
          <a:ext cx="2709333" cy="25958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933326413"/>
                    </a:ext>
                  </a:extLst>
                </a:gridCol>
              </a:tblGrid>
              <a:tr h="370840">
                <a:tc>
                  <a:txBody>
                    <a:bodyPr/>
                    <a:lstStyle/>
                    <a:p>
                      <a:pPr algn="ctr"/>
                      <a:r>
                        <a:rPr lang="es-CL">
                          <a:latin typeface="Frutiger LT 45 Light" panose="020B0402020204020204" pitchFamily="34" charset="0"/>
                        </a:rPr>
                        <a:t>Secciones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207808"/>
                  </a:ext>
                </a:extLst>
              </a:tr>
              <a:tr h="370840">
                <a:tc>
                  <a:txBody>
                    <a:bodyPr/>
                    <a:lstStyle/>
                    <a:p>
                      <a:pPr algn="ctr"/>
                      <a:r>
                        <a:rPr lang="es-CL">
                          <a:latin typeface="Frutiger LT 45 Light" panose="020B0402020204020204" pitchFamily="34" charset="0"/>
                        </a:rPr>
                        <a:t>Secciones reporte diario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1417371"/>
                  </a:ext>
                </a:extLst>
              </a:tr>
              <a:tr h="370840">
                <a:tc>
                  <a:txBody>
                    <a:bodyPr/>
                    <a:lstStyle/>
                    <a:p>
                      <a:pPr algn="ctr"/>
                      <a:r>
                        <a:rPr lang="es-CL">
                          <a:latin typeface="Frutiger LT 45 Light" panose="020B0402020204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1491177"/>
                  </a:ext>
                </a:extLst>
              </a:tr>
              <a:tr h="370840">
                <a:tc>
                  <a:txBody>
                    <a:bodyPr/>
                    <a:lstStyle/>
                    <a:p>
                      <a:pPr algn="ctr"/>
                      <a:r>
                        <a:rPr lang="es-CL">
                          <a:latin typeface="Frutiger LT 45 Light" panose="020B0402020204020204" pitchFamily="34" charset="0"/>
                        </a:rPr>
                        <a:t>Pagos del periodo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8127199"/>
                  </a:ext>
                </a:extLst>
              </a:tr>
              <a:tr h="370840">
                <a:tc>
                  <a:txBody>
                    <a:bodyPr/>
                    <a:lstStyle/>
                    <a:p>
                      <a:pPr algn="ctr"/>
                      <a:r>
                        <a:rPr lang="es-CL">
                          <a:latin typeface="Frutiger LT 45 Light" panose="020B0402020204020204" pitchFamily="34" charset="0"/>
                        </a:rPr>
                        <a:t>Garantías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6573603"/>
                  </a:ext>
                </a:extLst>
              </a:tr>
              <a:tr h="370840">
                <a:tc>
                  <a:txBody>
                    <a:bodyPr/>
                    <a:lstStyle/>
                    <a:p>
                      <a:pPr algn="ctr"/>
                      <a:r>
                        <a:rPr lang="es-CL">
                          <a:latin typeface="Frutiger LT 45 Light" panose="020B0402020204020204" pitchFamily="34" charset="0"/>
                        </a:rPr>
                        <a:t>Detalle tipo de garantía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0564776"/>
                  </a:ext>
                </a:extLst>
              </a:tr>
              <a:tr h="370840">
                <a:tc>
                  <a:txBody>
                    <a:bodyPr/>
                    <a:lstStyle/>
                    <a:p>
                      <a:pPr algn="ctr"/>
                      <a:r>
                        <a:rPr lang="es-CL">
                          <a:latin typeface="Frutiger LT 45 Light" panose="020B0402020204020204" pitchFamily="34" charset="0"/>
                        </a:rPr>
                        <a:t>Valorización contratos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9211490"/>
                  </a:ext>
                </a:extLst>
              </a:tr>
            </a:tbl>
          </a:graphicData>
        </a:graphic>
      </p:graphicFrame>
      <p:sp>
        <p:nvSpPr>
          <p:cNvPr id="5" name="Marcador de texto 3">
            <a:extLst>
              <a:ext uri="{FF2B5EF4-FFF2-40B4-BE49-F238E27FC236}">
                <a16:creationId xmlns:a16="http://schemas.microsoft.com/office/drawing/2014/main" id="{52CCEE10-79F5-4973-3CB0-3DF49B1E8495}"/>
              </a:ext>
            </a:extLst>
          </p:cNvPr>
          <p:cNvSpPr txBox="1">
            <a:spLocks/>
          </p:cNvSpPr>
          <p:nvPr/>
        </p:nvSpPr>
        <p:spPr>
          <a:xfrm>
            <a:off x="331361" y="2385004"/>
            <a:ext cx="2073511" cy="7258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s-CL" sz="2800">
                <a:latin typeface="Frutiger LT 45 Light" panose="020B0402020204020204" pitchFamily="34" charset="0"/>
              </a:rPr>
              <a:t>Reporte diario</a:t>
            </a:r>
          </a:p>
          <a:p>
            <a:pPr algn="ctr"/>
            <a:r>
              <a:rPr lang="es-CL" sz="1800">
                <a:latin typeface="Frutiger LT 45 Light" panose="020B0402020204020204" pitchFamily="34" charset="0"/>
              </a:rPr>
              <a:t>10:00 AM</a:t>
            </a:r>
          </a:p>
          <a:p>
            <a:pPr algn="just"/>
            <a:r>
              <a:rPr lang="es-CL" sz="1600">
                <a:latin typeface="Frutiger LT 45 Light" panose="020B0402020204020204" pitchFamily="34" charset="0"/>
              </a:rPr>
              <a:t>DFX, DIR, DFI, DCM</a:t>
            </a:r>
          </a:p>
        </p:txBody>
      </p:sp>
      <p:sp>
        <p:nvSpPr>
          <p:cNvPr id="6" name="Marcador de texto 3">
            <a:extLst>
              <a:ext uri="{FF2B5EF4-FFF2-40B4-BE49-F238E27FC236}">
                <a16:creationId xmlns:a16="http://schemas.microsoft.com/office/drawing/2014/main" id="{E4D2DC54-E97C-35D3-C3A7-6B2032799403}"/>
              </a:ext>
            </a:extLst>
          </p:cNvPr>
          <p:cNvSpPr txBox="1">
            <a:spLocks/>
          </p:cNvSpPr>
          <p:nvPr/>
        </p:nvSpPr>
        <p:spPr>
          <a:xfrm>
            <a:off x="6165644" y="2385003"/>
            <a:ext cx="2073511" cy="7258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s-CL" sz="2800">
                <a:latin typeface="Frutiger LT 45 Light" panose="020B0402020204020204" pitchFamily="34" charset="0"/>
              </a:rPr>
              <a:t>Reporte mensual</a:t>
            </a:r>
          </a:p>
          <a:p>
            <a:pPr algn="ctr"/>
            <a:r>
              <a:rPr lang="es-CL" sz="1800">
                <a:latin typeface="Frutiger LT 45 Light" panose="020B0402020204020204" pitchFamily="34" charset="0"/>
              </a:rPr>
              <a:t>5to día hábil mes</a:t>
            </a:r>
          </a:p>
          <a:p>
            <a:pPr algn="just"/>
            <a:r>
              <a:rPr lang="es-CL" sz="1600">
                <a:latin typeface="Frutiger LT 45 Light" panose="020B0402020204020204" pitchFamily="34" charset="0"/>
              </a:rPr>
              <a:t>MFX, MIR, MFI, MCM</a:t>
            </a:r>
          </a:p>
        </p:txBody>
      </p:sp>
      <p:sp>
        <p:nvSpPr>
          <p:cNvPr id="7" name="Marcador de texto 3">
            <a:extLst>
              <a:ext uri="{FF2B5EF4-FFF2-40B4-BE49-F238E27FC236}">
                <a16:creationId xmlns:a16="http://schemas.microsoft.com/office/drawing/2014/main" id="{726FA9E1-2CF2-F2D4-7A9C-4E715A3EF352}"/>
              </a:ext>
            </a:extLst>
          </p:cNvPr>
          <p:cNvSpPr txBox="1">
            <a:spLocks/>
          </p:cNvSpPr>
          <p:nvPr/>
        </p:nvSpPr>
        <p:spPr>
          <a:xfrm>
            <a:off x="848311" y="1097188"/>
            <a:ext cx="8870601" cy="7258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2000">
                <a:latin typeface="Frutiger LT 45 Light" panose="020B0402020204020204" pitchFamily="34" charset="0"/>
              </a:rPr>
              <a:t>Bancos </a:t>
            </a:r>
            <a:r>
              <a:rPr lang="es-CL" sz="2000" err="1">
                <a:latin typeface="Frutiger LT 45 Light" panose="020B0402020204020204" pitchFamily="34" charset="0"/>
              </a:rPr>
              <a:t>reportantes</a:t>
            </a:r>
            <a:r>
              <a:rPr lang="es-CL" sz="2000">
                <a:latin typeface="Frutiger LT 45 Light" panose="020B0402020204020204" pitchFamily="34" charset="0"/>
              </a:rPr>
              <a:t> deben enviar reportes diarios y mensuales con la información de sus operaciones de derivados</a:t>
            </a:r>
          </a:p>
        </p:txBody>
      </p:sp>
      <p:pic>
        <p:nvPicPr>
          <p:cNvPr id="9" name="Imagen 8">
            <a:extLst>
              <a:ext uri="{FF2B5EF4-FFF2-40B4-BE49-F238E27FC236}">
                <a16:creationId xmlns:a16="http://schemas.microsoft.com/office/drawing/2014/main" id="{DF759284-6D32-4076-BEEB-720C2566D96A}"/>
              </a:ext>
            </a:extLst>
          </p:cNvPr>
          <p:cNvPicPr>
            <a:picLocks noChangeAspect="1"/>
          </p:cNvPicPr>
          <p:nvPr/>
        </p:nvPicPr>
        <p:blipFill>
          <a:blip r:embed="rId3"/>
          <a:stretch>
            <a:fillRect/>
          </a:stretch>
        </p:blipFill>
        <p:spPr>
          <a:xfrm>
            <a:off x="2113837" y="5051904"/>
            <a:ext cx="7669083" cy="1149409"/>
          </a:xfrm>
          <a:prstGeom prst="rect">
            <a:avLst/>
          </a:prstGeom>
        </p:spPr>
      </p:pic>
      <p:sp>
        <p:nvSpPr>
          <p:cNvPr id="10" name="Rectángulo 9">
            <a:extLst>
              <a:ext uri="{FF2B5EF4-FFF2-40B4-BE49-F238E27FC236}">
                <a16:creationId xmlns:a16="http://schemas.microsoft.com/office/drawing/2014/main" id="{27270C9D-F428-4A7C-8F36-BDF3FE7782F7}"/>
              </a:ext>
            </a:extLst>
          </p:cNvPr>
          <p:cNvSpPr/>
          <p:nvPr/>
        </p:nvSpPr>
        <p:spPr>
          <a:xfrm>
            <a:off x="8129016" y="5340096"/>
            <a:ext cx="777240" cy="62026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
        <p:nvSpPr>
          <p:cNvPr id="11" name="Flecha: a la derecha 10">
            <a:extLst>
              <a:ext uri="{FF2B5EF4-FFF2-40B4-BE49-F238E27FC236}">
                <a16:creationId xmlns:a16="http://schemas.microsoft.com/office/drawing/2014/main" id="{B187D8A8-E6DD-F418-74E9-6BC7181A1FC2}"/>
              </a:ext>
            </a:extLst>
          </p:cNvPr>
          <p:cNvSpPr/>
          <p:nvPr/>
        </p:nvSpPr>
        <p:spPr>
          <a:xfrm rot="19389494">
            <a:off x="7871189" y="5885603"/>
            <a:ext cx="393192" cy="272259"/>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spTree>
    <p:extLst>
      <p:ext uri="{BB962C8B-B14F-4D97-AF65-F5344CB8AC3E}">
        <p14:creationId xmlns:p14="http://schemas.microsoft.com/office/powerpoint/2010/main" val="389908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texto 3">
            <a:extLst>
              <a:ext uri="{FF2B5EF4-FFF2-40B4-BE49-F238E27FC236}">
                <a16:creationId xmlns:a16="http://schemas.microsoft.com/office/drawing/2014/main" id="{5CDC4912-5551-9845-881D-FC31341E75F5}"/>
              </a:ext>
            </a:extLst>
          </p:cNvPr>
          <p:cNvSpPr txBox="1">
            <a:spLocks/>
          </p:cNvSpPr>
          <p:nvPr/>
        </p:nvSpPr>
        <p:spPr>
          <a:xfrm>
            <a:off x="848311" y="426099"/>
            <a:ext cx="8870601" cy="7258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3200" b="1">
                <a:latin typeface="Frutiger LT 45 Light" panose="020B0402020204020204" pitchFamily="34" charset="0"/>
              </a:rPr>
              <a:t>Instrumentos</a:t>
            </a:r>
          </a:p>
        </p:txBody>
      </p:sp>
      <p:sp>
        <p:nvSpPr>
          <p:cNvPr id="10" name="Marcador de texto 3">
            <a:extLst>
              <a:ext uri="{FF2B5EF4-FFF2-40B4-BE49-F238E27FC236}">
                <a16:creationId xmlns:a16="http://schemas.microsoft.com/office/drawing/2014/main" id="{9C37C7B1-6061-8867-0077-C3FFA65BFBE4}"/>
              </a:ext>
            </a:extLst>
          </p:cNvPr>
          <p:cNvSpPr txBox="1">
            <a:spLocks/>
          </p:cNvSpPr>
          <p:nvPr/>
        </p:nvSpPr>
        <p:spPr>
          <a:xfrm>
            <a:off x="848311" y="1097188"/>
            <a:ext cx="8870601" cy="7258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s-CL" sz="4000" kern="1200" dirty="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2000">
                <a:latin typeface="Frutiger LT 45 Light" panose="020B0402020204020204" pitchFamily="34" charset="0"/>
              </a:rPr>
              <a:t>Existen 12 códigos de instrumentos para reportare en el SIID-TR</a:t>
            </a:r>
          </a:p>
        </p:txBody>
      </p:sp>
      <p:graphicFrame>
        <p:nvGraphicFramePr>
          <p:cNvPr id="2" name="Tabla 1">
            <a:extLst>
              <a:ext uri="{FF2B5EF4-FFF2-40B4-BE49-F238E27FC236}">
                <a16:creationId xmlns:a16="http://schemas.microsoft.com/office/drawing/2014/main" id="{C8CFDB5B-8AAA-89F8-F623-10E69468E5BE}"/>
              </a:ext>
            </a:extLst>
          </p:cNvPr>
          <p:cNvGraphicFramePr>
            <a:graphicFrameLocks noGrp="1"/>
          </p:cNvGraphicFramePr>
          <p:nvPr>
            <p:extLst>
              <p:ext uri="{D42A27DB-BD31-4B8C-83A1-F6EECF244321}">
                <p14:modId xmlns:p14="http://schemas.microsoft.com/office/powerpoint/2010/main" val="739808997"/>
              </p:ext>
            </p:extLst>
          </p:nvPr>
        </p:nvGraphicFramePr>
        <p:xfrm>
          <a:off x="295274" y="1533526"/>
          <a:ext cx="11210925" cy="4796929"/>
        </p:xfrm>
        <a:graphic>
          <a:graphicData uri="http://schemas.openxmlformats.org/drawingml/2006/table">
            <a:tbl>
              <a:tblPr firstRow="1" bandRow="1">
                <a:tableStyleId>{3B4B98B0-60AC-42C2-AFA5-B58CD77FA1E5}</a:tableStyleId>
              </a:tblPr>
              <a:tblGrid>
                <a:gridCol w="3736975">
                  <a:extLst>
                    <a:ext uri="{9D8B030D-6E8A-4147-A177-3AD203B41FA5}">
                      <a16:colId xmlns:a16="http://schemas.microsoft.com/office/drawing/2014/main" val="981708900"/>
                    </a:ext>
                  </a:extLst>
                </a:gridCol>
                <a:gridCol w="3736975">
                  <a:extLst>
                    <a:ext uri="{9D8B030D-6E8A-4147-A177-3AD203B41FA5}">
                      <a16:colId xmlns:a16="http://schemas.microsoft.com/office/drawing/2014/main" val="3631340455"/>
                    </a:ext>
                  </a:extLst>
                </a:gridCol>
                <a:gridCol w="3736975">
                  <a:extLst>
                    <a:ext uri="{9D8B030D-6E8A-4147-A177-3AD203B41FA5}">
                      <a16:colId xmlns:a16="http://schemas.microsoft.com/office/drawing/2014/main" val="2349778518"/>
                    </a:ext>
                  </a:extLst>
                </a:gridCol>
              </a:tblGrid>
              <a:tr h="261074">
                <a:tc>
                  <a:txBody>
                    <a:bodyPr/>
                    <a:lstStyle/>
                    <a:p>
                      <a:pPr algn="ctr"/>
                      <a:r>
                        <a:rPr lang="es-CL" sz="1200"/>
                        <a:t>Descripción</a:t>
                      </a:r>
                      <a:endParaRPr lang="es-CL" sz="1200">
                        <a:latin typeface="Frutiger LT 45 Light" panose="020B0402020204020204" pitchFamily="34" charset="0"/>
                      </a:endParaRPr>
                    </a:p>
                  </a:txBody>
                  <a:tcPr/>
                </a:tc>
                <a:tc>
                  <a:txBody>
                    <a:bodyPr/>
                    <a:lstStyle/>
                    <a:p>
                      <a:pPr algn="ctr"/>
                      <a:r>
                        <a:rPr lang="es-CL" sz="1200"/>
                        <a:t>Subsistema al que aplica</a:t>
                      </a:r>
                      <a:endParaRPr lang="es-CL" sz="1200">
                        <a:latin typeface="Frutiger LT 45 Light" panose="020B0402020204020204" pitchFamily="34" charset="0"/>
                      </a:endParaRPr>
                    </a:p>
                  </a:txBody>
                  <a:tcPr/>
                </a:tc>
                <a:tc>
                  <a:txBody>
                    <a:bodyPr/>
                    <a:lstStyle/>
                    <a:p>
                      <a:pPr algn="ctr"/>
                      <a:r>
                        <a:rPr lang="es-CL" sz="1200"/>
                        <a:t>Código</a:t>
                      </a:r>
                      <a:endParaRPr lang="es-CL" sz="1200">
                        <a:latin typeface="Frutiger LT 45 Light" panose="020B0402020204020204" pitchFamily="34" charset="0"/>
                      </a:endParaRPr>
                    </a:p>
                  </a:txBody>
                  <a:tcPr/>
                </a:tc>
                <a:extLst>
                  <a:ext uri="{0D108BD9-81ED-4DB2-BD59-A6C34878D82A}">
                    <a16:rowId xmlns:a16="http://schemas.microsoft.com/office/drawing/2014/main" val="108498080"/>
                  </a:ext>
                </a:extLst>
              </a:tr>
              <a:tr h="261074">
                <a:tc>
                  <a:txBody>
                    <a:bodyPr/>
                    <a:lstStyle/>
                    <a:p>
                      <a:pPr algn="ctr"/>
                      <a:r>
                        <a:rPr lang="es-CL" sz="1200"/>
                        <a:t>Cross Currency Swap</a:t>
                      </a:r>
                      <a:endParaRPr lang="es-CL" sz="1200">
                        <a:latin typeface="Frutiger LT 45 Light" panose="020B0402020204020204" pitchFamily="34" charset="0"/>
                      </a:endParaRPr>
                    </a:p>
                  </a:txBody>
                  <a:tcPr/>
                </a:tc>
                <a:tc>
                  <a:txBody>
                    <a:bodyPr/>
                    <a:lstStyle/>
                    <a:p>
                      <a:pPr algn="ctr"/>
                      <a:r>
                        <a:rPr lang="es-CL" sz="1200"/>
                        <a:t>I (Monedas) </a:t>
                      </a:r>
                      <a:endParaRPr lang="es-CL" sz="1200">
                        <a:latin typeface="Frutiger LT 45 Light" panose="020B0402020204020204" pitchFamily="34" charset="0"/>
                      </a:endParaRPr>
                    </a:p>
                  </a:txBody>
                  <a:tcPr/>
                </a:tc>
                <a:tc>
                  <a:txBody>
                    <a:bodyPr/>
                    <a:lstStyle/>
                    <a:p>
                      <a:pPr algn="ctr"/>
                      <a:r>
                        <a:rPr lang="es-CL" sz="1200"/>
                        <a:t>CCS</a:t>
                      </a:r>
                      <a:endParaRPr lang="es-CL" sz="1200">
                        <a:latin typeface="Frutiger LT 45 Light" panose="020B0402020204020204" pitchFamily="34" charset="0"/>
                      </a:endParaRPr>
                    </a:p>
                  </a:txBody>
                  <a:tcPr/>
                </a:tc>
                <a:extLst>
                  <a:ext uri="{0D108BD9-81ED-4DB2-BD59-A6C34878D82A}">
                    <a16:rowId xmlns:a16="http://schemas.microsoft.com/office/drawing/2014/main" val="2983448548"/>
                  </a:ext>
                </a:extLst>
              </a:tr>
              <a:tr h="261074">
                <a:tc>
                  <a:txBody>
                    <a:bodyPr/>
                    <a:lstStyle/>
                    <a:p>
                      <a:pPr algn="ctr"/>
                      <a:r>
                        <a:rPr lang="es-CL" sz="1200"/>
                        <a:t>Forward Observado</a:t>
                      </a:r>
                      <a:endParaRPr lang="es-CL" sz="1200">
                        <a:latin typeface="Frutiger LT 45 Light" panose="020B0402020204020204" pitchFamily="34" charset="0"/>
                      </a:endParaRPr>
                    </a:p>
                  </a:txBody>
                  <a:tcPr/>
                </a:tc>
                <a:tc>
                  <a:txBody>
                    <a:bodyPr/>
                    <a:lstStyle/>
                    <a:p>
                      <a:pPr algn="ctr"/>
                      <a:r>
                        <a:rPr lang="es-CL" sz="1200"/>
                        <a:t>I (Monedas) </a:t>
                      </a:r>
                      <a:endParaRPr lang="es-CL" sz="1200">
                        <a:latin typeface="Frutiger LT 45 Light" panose="020B0402020204020204" pitchFamily="34" charset="0"/>
                      </a:endParaRPr>
                    </a:p>
                  </a:txBody>
                  <a:tcPr/>
                </a:tc>
                <a:tc>
                  <a:txBody>
                    <a:bodyPr/>
                    <a:lstStyle/>
                    <a:p>
                      <a:pPr algn="ctr"/>
                      <a:r>
                        <a:rPr lang="es-CL" sz="1200"/>
                        <a:t>FOB</a:t>
                      </a:r>
                      <a:endParaRPr lang="es-CL" sz="1200">
                        <a:latin typeface="Frutiger LT 45 Light" panose="020B0402020204020204" pitchFamily="34" charset="0"/>
                      </a:endParaRPr>
                    </a:p>
                  </a:txBody>
                  <a:tcPr/>
                </a:tc>
                <a:extLst>
                  <a:ext uri="{0D108BD9-81ED-4DB2-BD59-A6C34878D82A}">
                    <a16:rowId xmlns:a16="http://schemas.microsoft.com/office/drawing/2014/main" val="4053677616"/>
                  </a:ext>
                </a:extLst>
              </a:tr>
              <a:tr h="261074">
                <a:tc>
                  <a:txBody>
                    <a:bodyPr/>
                    <a:lstStyle/>
                    <a:p>
                      <a:pPr algn="ctr"/>
                      <a:r>
                        <a:rPr lang="es-CL" sz="1200"/>
                        <a:t>FX Swap</a:t>
                      </a:r>
                      <a:endParaRPr lang="es-CL" sz="1200">
                        <a:latin typeface="Frutiger LT 45 Light" panose="020B0402020204020204" pitchFamily="34" charset="0"/>
                      </a:endParaRPr>
                    </a:p>
                  </a:txBody>
                  <a:tcPr/>
                </a:tc>
                <a:tc>
                  <a:txBody>
                    <a:bodyPr/>
                    <a:lstStyle/>
                    <a:p>
                      <a:pPr algn="ctr"/>
                      <a:r>
                        <a:rPr lang="es-CL" sz="1200"/>
                        <a:t>I (Monedas) </a:t>
                      </a:r>
                      <a:endParaRPr lang="es-CL" sz="1200">
                        <a:latin typeface="Frutiger LT 45 Light" panose="020B0402020204020204" pitchFamily="34" charset="0"/>
                      </a:endParaRPr>
                    </a:p>
                  </a:txBody>
                  <a:tcPr/>
                </a:tc>
                <a:tc>
                  <a:txBody>
                    <a:bodyPr/>
                    <a:lstStyle/>
                    <a:p>
                      <a:pPr algn="ctr"/>
                      <a:r>
                        <a:rPr lang="es-CL" sz="1200"/>
                        <a:t>FXS</a:t>
                      </a:r>
                      <a:endParaRPr lang="es-CL" sz="1200">
                        <a:latin typeface="Frutiger LT 45 Light" panose="020B0402020204020204" pitchFamily="34" charset="0"/>
                      </a:endParaRPr>
                    </a:p>
                  </a:txBody>
                  <a:tcPr/>
                </a:tc>
                <a:extLst>
                  <a:ext uri="{0D108BD9-81ED-4DB2-BD59-A6C34878D82A}">
                    <a16:rowId xmlns:a16="http://schemas.microsoft.com/office/drawing/2014/main" val="3595006159"/>
                  </a:ext>
                </a:extLst>
              </a:tr>
              <a:tr h="503699">
                <a:tc>
                  <a:txBody>
                    <a:bodyPr/>
                    <a:lstStyle/>
                    <a:p>
                      <a:pPr algn="ctr"/>
                      <a:r>
                        <a:rPr lang="es-CL" sz="1200"/>
                        <a:t>Futuro</a:t>
                      </a:r>
                      <a:endParaRPr lang="es-CL" sz="1200">
                        <a:latin typeface="Frutiger LT 45 Light" panose="020B0402020204020204" pitchFamily="34" charset="0"/>
                      </a:endParaRPr>
                    </a:p>
                  </a:txBody>
                  <a:tcPr/>
                </a:tc>
                <a:tc>
                  <a:txBody>
                    <a:bodyPr/>
                    <a:lstStyle/>
                    <a:p>
                      <a:pPr algn="ctr"/>
                      <a:r>
                        <a:rPr lang="es-CL" sz="1200"/>
                        <a:t>I, II, III, IV y V (Monedas, Tasas de Interés, Renta fija, Renta variable y Materias primas, respectivamente)</a:t>
                      </a:r>
                      <a:endParaRPr lang="es-CL" sz="1200">
                        <a:latin typeface="Frutiger LT 45 Light" panose="020B0402020204020204" pitchFamily="34" charset="0"/>
                      </a:endParaRPr>
                    </a:p>
                  </a:txBody>
                  <a:tcPr/>
                </a:tc>
                <a:tc>
                  <a:txBody>
                    <a:bodyPr/>
                    <a:lstStyle/>
                    <a:p>
                      <a:pPr algn="ctr"/>
                      <a:r>
                        <a:rPr lang="es-CL" sz="1200"/>
                        <a:t>FUT</a:t>
                      </a:r>
                      <a:endParaRPr lang="es-CL" sz="1200">
                        <a:latin typeface="Frutiger LT 45 Light" panose="020B0402020204020204" pitchFamily="34" charset="0"/>
                      </a:endParaRPr>
                    </a:p>
                  </a:txBody>
                  <a:tcPr/>
                </a:tc>
                <a:extLst>
                  <a:ext uri="{0D108BD9-81ED-4DB2-BD59-A6C34878D82A}">
                    <a16:rowId xmlns:a16="http://schemas.microsoft.com/office/drawing/2014/main" val="2076357055"/>
                  </a:ext>
                </a:extLst>
              </a:tr>
              <a:tr h="503699">
                <a:tc>
                  <a:txBody>
                    <a:bodyPr/>
                    <a:lstStyle/>
                    <a:p>
                      <a:pPr algn="ctr"/>
                      <a:r>
                        <a:rPr lang="es-CL" sz="1200"/>
                        <a:t>Forward</a:t>
                      </a:r>
                      <a:endParaRPr lang="es-CL" sz="1200">
                        <a:latin typeface="Frutiger LT 45 Light" panose="020B0402020204020204" pitchFamily="34" charset="0"/>
                      </a:endParaRPr>
                    </a:p>
                  </a:txBody>
                  <a:tcPr/>
                </a:tc>
                <a:tc>
                  <a:txBody>
                    <a:bodyPr/>
                    <a:lstStyle/>
                    <a:p>
                      <a:pPr algn="ctr"/>
                      <a:r>
                        <a:rPr lang="es-CL" sz="1200"/>
                        <a:t>I, II, III, IV y V (Monedas, Tasas de Interés, Renta fija, Renta variable y Materias primas, respectivamente)</a:t>
                      </a:r>
                      <a:endParaRPr lang="es-CL" sz="1200">
                        <a:latin typeface="Frutiger LT 45 Light" panose="020B0402020204020204" pitchFamily="34" charset="0"/>
                      </a:endParaRPr>
                    </a:p>
                  </a:txBody>
                  <a:tcPr/>
                </a:tc>
                <a:tc>
                  <a:txBody>
                    <a:bodyPr/>
                    <a:lstStyle/>
                    <a:p>
                      <a:pPr algn="ctr"/>
                      <a:r>
                        <a:rPr lang="es-CL" sz="1200"/>
                        <a:t>FWD</a:t>
                      </a:r>
                      <a:endParaRPr lang="es-CL" sz="1200">
                        <a:latin typeface="Frutiger LT 45 Light" panose="020B0402020204020204" pitchFamily="34" charset="0"/>
                      </a:endParaRPr>
                    </a:p>
                  </a:txBody>
                  <a:tcPr/>
                </a:tc>
                <a:extLst>
                  <a:ext uri="{0D108BD9-81ED-4DB2-BD59-A6C34878D82A}">
                    <a16:rowId xmlns:a16="http://schemas.microsoft.com/office/drawing/2014/main" val="4114021718"/>
                  </a:ext>
                </a:extLst>
              </a:tr>
              <a:tr h="314811">
                <a:tc>
                  <a:txBody>
                    <a:bodyPr/>
                    <a:lstStyle/>
                    <a:p>
                      <a:pPr algn="ctr"/>
                      <a:r>
                        <a:rPr lang="es-CL" sz="1200" err="1"/>
                        <a:t>Swaption</a:t>
                      </a:r>
                      <a:endParaRPr lang="es-CL" sz="1200">
                        <a:latin typeface="Frutiger LT 45 Light" panose="020B0402020204020204" pitchFamily="34" charset="0"/>
                      </a:endParaRPr>
                    </a:p>
                  </a:txBody>
                  <a:tcPr/>
                </a:tc>
                <a:tc>
                  <a:txBody>
                    <a:bodyPr/>
                    <a:lstStyle/>
                    <a:p>
                      <a:pPr algn="ctr"/>
                      <a:r>
                        <a:rPr lang="es-CL" sz="1200"/>
                        <a:t>I y II (Monedas y Tasas de Interés, respectivamente) </a:t>
                      </a:r>
                      <a:endParaRPr lang="es-CL" sz="1200">
                        <a:latin typeface="Frutiger LT 45 Light" panose="020B0402020204020204" pitchFamily="34" charset="0"/>
                      </a:endParaRPr>
                    </a:p>
                  </a:txBody>
                  <a:tcPr/>
                </a:tc>
                <a:tc>
                  <a:txBody>
                    <a:bodyPr/>
                    <a:lstStyle/>
                    <a:p>
                      <a:pPr algn="ctr"/>
                      <a:r>
                        <a:rPr lang="es-CL" sz="1200"/>
                        <a:t>STN</a:t>
                      </a:r>
                      <a:endParaRPr lang="es-CL" sz="1200">
                        <a:latin typeface="Frutiger LT 45 Light" panose="020B0402020204020204" pitchFamily="34" charset="0"/>
                      </a:endParaRPr>
                    </a:p>
                  </a:txBody>
                  <a:tcPr/>
                </a:tc>
                <a:extLst>
                  <a:ext uri="{0D108BD9-81ED-4DB2-BD59-A6C34878D82A}">
                    <a16:rowId xmlns:a16="http://schemas.microsoft.com/office/drawing/2014/main" val="3757654448"/>
                  </a:ext>
                </a:extLst>
              </a:tr>
              <a:tr h="435124">
                <a:tc>
                  <a:txBody>
                    <a:bodyPr/>
                    <a:lstStyle/>
                    <a:p>
                      <a:pPr algn="ctr"/>
                      <a:r>
                        <a:rPr lang="es-CL" sz="1200"/>
                        <a:t>Opción Call</a:t>
                      </a:r>
                      <a:endParaRPr lang="es-CL" sz="1200">
                        <a:latin typeface="Frutiger LT 45 Light" panose="020B0402020204020204" pitchFamily="34" charset="0"/>
                      </a:endParaRPr>
                    </a:p>
                  </a:txBody>
                  <a:tcPr/>
                </a:tc>
                <a:tc>
                  <a:txBody>
                    <a:bodyPr/>
                    <a:lstStyle/>
                    <a:p>
                      <a:pPr algn="ctr"/>
                      <a:r>
                        <a:rPr lang="es-CL" sz="1200"/>
                        <a:t>I, IV y V (Monedas, Renta variable y Materias primas, respectivamente)</a:t>
                      </a:r>
                      <a:endParaRPr lang="es-CL" sz="1200">
                        <a:latin typeface="Frutiger LT 45 Light" panose="020B0402020204020204" pitchFamily="34" charset="0"/>
                      </a:endParaRPr>
                    </a:p>
                  </a:txBody>
                  <a:tcPr/>
                </a:tc>
                <a:tc>
                  <a:txBody>
                    <a:bodyPr/>
                    <a:lstStyle/>
                    <a:p>
                      <a:pPr algn="ctr"/>
                      <a:r>
                        <a:rPr lang="es-CL" sz="1200"/>
                        <a:t>CAL</a:t>
                      </a:r>
                      <a:endParaRPr lang="es-CL" sz="1200">
                        <a:latin typeface="Frutiger LT 45 Light" panose="020B0402020204020204" pitchFamily="34" charset="0"/>
                      </a:endParaRPr>
                    </a:p>
                  </a:txBody>
                  <a:tcPr/>
                </a:tc>
                <a:extLst>
                  <a:ext uri="{0D108BD9-81ED-4DB2-BD59-A6C34878D82A}">
                    <a16:rowId xmlns:a16="http://schemas.microsoft.com/office/drawing/2014/main" val="2454548836"/>
                  </a:ext>
                </a:extLst>
              </a:tr>
              <a:tr h="435124">
                <a:tc>
                  <a:txBody>
                    <a:bodyPr/>
                    <a:lstStyle/>
                    <a:p>
                      <a:pPr algn="ctr"/>
                      <a:r>
                        <a:rPr lang="es-CL" sz="1200"/>
                        <a:t>Opción Put</a:t>
                      </a:r>
                      <a:endParaRPr lang="es-CL" sz="1200">
                        <a:latin typeface="Frutiger LT 45 Light" panose="020B0402020204020204" pitchFamily="34" charset="0"/>
                      </a:endParaRPr>
                    </a:p>
                  </a:txBody>
                  <a:tcPr/>
                </a:tc>
                <a:tc>
                  <a:txBody>
                    <a:bodyPr/>
                    <a:lstStyle/>
                    <a:p>
                      <a:pPr algn="ctr"/>
                      <a:r>
                        <a:rPr lang="es-CL" sz="1200"/>
                        <a:t>I, IV y V (Monedas, Renta variable y Materias primas, respectivamente)</a:t>
                      </a:r>
                      <a:endParaRPr lang="es-CL" sz="1200">
                        <a:latin typeface="Frutiger LT 45 Light" panose="020B0402020204020204" pitchFamily="34" charset="0"/>
                      </a:endParaRPr>
                    </a:p>
                  </a:txBody>
                  <a:tcPr/>
                </a:tc>
                <a:tc>
                  <a:txBody>
                    <a:bodyPr/>
                    <a:lstStyle/>
                    <a:p>
                      <a:pPr algn="ctr"/>
                      <a:r>
                        <a:rPr lang="es-CL" sz="1200"/>
                        <a:t>PUT</a:t>
                      </a:r>
                      <a:endParaRPr lang="es-CL" sz="1200">
                        <a:latin typeface="Frutiger LT 45 Light" panose="020B0402020204020204" pitchFamily="34" charset="0"/>
                      </a:endParaRPr>
                    </a:p>
                  </a:txBody>
                  <a:tcPr/>
                </a:tc>
                <a:extLst>
                  <a:ext uri="{0D108BD9-81ED-4DB2-BD59-A6C34878D82A}">
                    <a16:rowId xmlns:a16="http://schemas.microsoft.com/office/drawing/2014/main" val="2883750040"/>
                  </a:ext>
                </a:extLst>
              </a:tr>
              <a:tr h="261074">
                <a:tc>
                  <a:txBody>
                    <a:bodyPr/>
                    <a:lstStyle/>
                    <a:p>
                      <a:pPr algn="ctr"/>
                      <a:r>
                        <a:rPr lang="es-CL" sz="1200"/>
                        <a:t>Opción Cap </a:t>
                      </a:r>
                      <a:endParaRPr lang="es-CL" sz="1200">
                        <a:latin typeface="Frutiger LT 45 Light" panose="020B0402020204020204" pitchFamily="34" charset="0"/>
                      </a:endParaRPr>
                    </a:p>
                  </a:txBody>
                  <a:tcPr/>
                </a:tc>
                <a:tc>
                  <a:txBody>
                    <a:bodyPr/>
                    <a:lstStyle/>
                    <a:p>
                      <a:pPr algn="ctr"/>
                      <a:r>
                        <a:rPr lang="es-CL" sz="1200"/>
                        <a:t>II y III (Tasas de Interés y Renta Fija, respectivamente) </a:t>
                      </a:r>
                      <a:endParaRPr lang="es-CL" sz="1200">
                        <a:latin typeface="Frutiger LT 45 Light" panose="020B0402020204020204" pitchFamily="34" charset="0"/>
                      </a:endParaRPr>
                    </a:p>
                  </a:txBody>
                  <a:tcPr/>
                </a:tc>
                <a:tc>
                  <a:txBody>
                    <a:bodyPr/>
                    <a:lstStyle/>
                    <a:p>
                      <a:pPr algn="ctr"/>
                      <a:r>
                        <a:rPr lang="es-CL" sz="1200"/>
                        <a:t>CAP</a:t>
                      </a:r>
                      <a:endParaRPr lang="es-CL" sz="1200">
                        <a:latin typeface="Frutiger LT 45 Light" panose="020B0402020204020204" pitchFamily="34" charset="0"/>
                      </a:endParaRPr>
                    </a:p>
                  </a:txBody>
                  <a:tcPr/>
                </a:tc>
                <a:extLst>
                  <a:ext uri="{0D108BD9-81ED-4DB2-BD59-A6C34878D82A}">
                    <a16:rowId xmlns:a16="http://schemas.microsoft.com/office/drawing/2014/main" val="2313141551"/>
                  </a:ext>
                </a:extLst>
              </a:tr>
              <a:tr h="261074">
                <a:tc>
                  <a:txBody>
                    <a:bodyPr/>
                    <a:lstStyle/>
                    <a:p>
                      <a:pPr algn="ctr"/>
                      <a:r>
                        <a:rPr lang="es-CL" sz="1200"/>
                        <a:t>Opción Floor</a:t>
                      </a:r>
                      <a:endParaRPr lang="es-CL" sz="1200">
                        <a:latin typeface="Frutiger LT 45 Light" panose="020B0402020204020204" pitchFamily="34" charset="0"/>
                      </a:endParaRPr>
                    </a:p>
                  </a:txBody>
                  <a:tcPr/>
                </a:tc>
                <a:tc>
                  <a:txBody>
                    <a:bodyPr/>
                    <a:lstStyle/>
                    <a:p>
                      <a:pPr algn="ctr"/>
                      <a:r>
                        <a:rPr lang="es-CL" sz="1200"/>
                        <a:t>II y III (Tasas de Interés y Renta Fija, respectivamente) </a:t>
                      </a:r>
                      <a:endParaRPr lang="es-CL" sz="1200">
                        <a:latin typeface="Frutiger LT 45 Light" panose="020B0402020204020204" pitchFamily="34" charset="0"/>
                      </a:endParaRPr>
                    </a:p>
                  </a:txBody>
                  <a:tcPr/>
                </a:tc>
                <a:tc>
                  <a:txBody>
                    <a:bodyPr/>
                    <a:lstStyle/>
                    <a:p>
                      <a:pPr algn="ctr"/>
                      <a:r>
                        <a:rPr lang="es-CL" sz="1200"/>
                        <a:t>FLR</a:t>
                      </a:r>
                      <a:endParaRPr lang="es-CL" sz="1200">
                        <a:latin typeface="Frutiger LT 45 Light" panose="020B0402020204020204" pitchFamily="34" charset="0"/>
                      </a:endParaRPr>
                    </a:p>
                  </a:txBody>
                  <a:tcPr/>
                </a:tc>
                <a:extLst>
                  <a:ext uri="{0D108BD9-81ED-4DB2-BD59-A6C34878D82A}">
                    <a16:rowId xmlns:a16="http://schemas.microsoft.com/office/drawing/2014/main" val="3887691424"/>
                  </a:ext>
                </a:extLst>
              </a:tr>
              <a:tr h="261074">
                <a:tc>
                  <a:txBody>
                    <a:bodyPr/>
                    <a:lstStyle/>
                    <a:p>
                      <a:pPr algn="ctr"/>
                      <a:r>
                        <a:rPr lang="es-CL" sz="1200" err="1"/>
                        <a:t>Interest</a:t>
                      </a:r>
                      <a:r>
                        <a:rPr lang="es-CL" sz="1200"/>
                        <a:t> </a:t>
                      </a:r>
                      <a:r>
                        <a:rPr lang="es-CL" sz="1200" err="1"/>
                        <a:t>Rate</a:t>
                      </a:r>
                      <a:r>
                        <a:rPr lang="es-CL" sz="1200"/>
                        <a:t> Swap</a:t>
                      </a:r>
                      <a:endParaRPr lang="es-CL" sz="1200">
                        <a:latin typeface="Frutiger LT 45 Light" panose="020B0402020204020204" pitchFamily="34" charset="0"/>
                      </a:endParaRPr>
                    </a:p>
                  </a:txBody>
                  <a:tcPr/>
                </a:tc>
                <a:tc>
                  <a:txBody>
                    <a:bodyPr/>
                    <a:lstStyle/>
                    <a:p>
                      <a:pPr algn="ctr"/>
                      <a:r>
                        <a:rPr lang="es-CL" sz="1200"/>
                        <a:t>II (Tasa de Interés) </a:t>
                      </a:r>
                      <a:endParaRPr lang="es-CL" sz="1200">
                        <a:latin typeface="Frutiger LT 45 Light" panose="020B0402020204020204" pitchFamily="34" charset="0"/>
                      </a:endParaRPr>
                    </a:p>
                  </a:txBody>
                  <a:tcPr/>
                </a:tc>
                <a:tc>
                  <a:txBody>
                    <a:bodyPr/>
                    <a:lstStyle/>
                    <a:p>
                      <a:pPr algn="ctr"/>
                      <a:r>
                        <a:rPr lang="es-CL" sz="1200"/>
                        <a:t>SWP</a:t>
                      </a:r>
                      <a:endParaRPr lang="es-CL" sz="1200">
                        <a:latin typeface="Frutiger LT 45 Light" panose="020B0402020204020204" pitchFamily="34" charset="0"/>
                      </a:endParaRPr>
                    </a:p>
                  </a:txBody>
                  <a:tcPr/>
                </a:tc>
                <a:extLst>
                  <a:ext uri="{0D108BD9-81ED-4DB2-BD59-A6C34878D82A}">
                    <a16:rowId xmlns:a16="http://schemas.microsoft.com/office/drawing/2014/main" val="1999857352"/>
                  </a:ext>
                </a:extLst>
              </a:tr>
              <a:tr h="609173">
                <a:tc>
                  <a:txBody>
                    <a:bodyPr/>
                    <a:lstStyle/>
                    <a:p>
                      <a:pPr algn="ctr"/>
                      <a:r>
                        <a:rPr lang="es-CL" sz="1200"/>
                        <a:t>Otro distinto de los anteriores</a:t>
                      </a:r>
                      <a:endParaRPr lang="es-CL" sz="1200">
                        <a:latin typeface="Frutiger LT 45 Light" panose="020B0402020204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sz="1200"/>
                        <a:t>I, II, III, IV y V (Monedas, Tasas de Interés, Renta fija, Renta variable y Materias primas, respectivamente)</a:t>
                      </a:r>
                    </a:p>
                    <a:p>
                      <a:pPr algn="ctr"/>
                      <a:endParaRPr lang="es-CL" sz="1200">
                        <a:latin typeface="Frutiger LT 45 Light" panose="020B0402020204020204" pitchFamily="34" charset="0"/>
                      </a:endParaRPr>
                    </a:p>
                  </a:txBody>
                  <a:tcPr/>
                </a:tc>
                <a:tc>
                  <a:txBody>
                    <a:bodyPr/>
                    <a:lstStyle/>
                    <a:p>
                      <a:pPr algn="ctr"/>
                      <a:r>
                        <a:rPr lang="es-CL" sz="1200"/>
                        <a:t>OTR</a:t>
                      </a:r>
                      <a:endParaRPr lang="es-CL" sz="1200">
                        <a:latin typeface="Frutiger LT 45 Light" panose="020B0402020204020204" pitchFamily="34" charset="0"/>
                      </a:endParaRPr>
                    </a:p>
                  </a:txBody>
                  <a:tcPr/>
                </a:tc>
                <a:extLst>
                  <a:ext uri="{0D108BD9-81ED-4DB2-BD59-A6C34878D82A}">
                    <a16:rowId xmlns:a16="http://schemas.microsoft.com/office/drawing/2014/main" val="1691903601"/>
                  </a:ext>
                </a:extLst>
              </a:tr>
            </a:tbl>
          </a:graphicData>
        </a:graphic>
      </p:graphicFrame>
    </p:spTree>
    <p:extLst>
      <p:ext uri="{BB962C8B-B14F-4D97-AF65-F5344CB8AC3E}">
        <p14:creationId xmlns:p14="http://schemas.microsoft.com/office/powerpoint/2010/main" val="302832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C8D40-B75C-3932-9972-E7A6C9A34176}"/>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BE68FCAA-E7A5-2AFD-851C-EEEB8F5EFD72}"/>
              </a:ext>
            </a:extLst>
          </p:cNvPr>
          <p:cNvSpPr>
            <a:spLocks noGrp="1"/>
          </p:cNvSpPr>
          <p:nvPr>
            <p:ph type="body" sz="quarter" idx="10"/>
          </p:nvPr>
        </p:nvSpPr>
        <p:spPr/>
        <p:txBody>
          <a:bodyPr/>
          <a:lstStyle/>
          <a:p>
            <a:r>
              <a:rPr lang="es-CL" sz="3200" b="1">
                <a:latin typeface="Frutiger LT 45 Light" panose="020B0402020204020204" pitchFamily="34" charset="0"/>
              </a:rPr>
              <a:t>Importancia de los campos llave</a:t>
            </a:r>
          </a:p>
        </p:txBody>
      </p:sp>
      <p:sp>
        <p:nvSpPr>
          <p:cNvPr id="5" name="Marcador de texto 4">
            <a:extLst>
              <a:ext uri="{FF2B5EF4-FFF2-40B4-BE49-F238E27FC236}">
                <a16:creationId xmlns:a16="http://schemas.microsoft.com/office/drawing/2014/main" id="{C68F45B6-BFB8-2632-D8D3-6563E527EF5F}"/>
              </a:ext>
            </a:extLst>
          </p:cNvPr>
          <p:cNvSpPr>
            <a:spLocks noGrp="1"/>
          </p:cNvSpPr>
          <p:nvPr>
            <p:ph type="body" sz="quarter" idx="12"/>
          </p:nvPr>
        </p:nvSpPr>
        <p:spPr>
          <a:xfrm>
            <a:off x="858276" y="1121666"/>
            <a:ext cx="9959235" cy="1923625"/>
          </a:xfrm>
        </p:spPr>
        <p:txBody>
          <a:bodyPr/>
          <a:lstStyle/>
          <a:p>
            <a:pPr algn="just"/>
            <a:r>
              <a:rPr lang="es-CL" sz="1800">
                <a:latin typeface="Frutiger LT 45 Light" panose="020B0402020204020204" pitchFamily="34" charset="0"/>
              </a:rPr>
              <a:t>Dado que un contrato debe reportarse al menos dos veces (reporte diario y reporte mensual), los campos llave permitirán generar trazabilidad a cada contrato.</a:t>
            </a:r>
          </a:p>
        </p:txBody>
      </p:sp>
      <p:sp>
        <p:nvSpPr>
          <p:cNvPr id="2" name="Marcador de texto 4">
            <a:extLst>
              <a:ext uri="{FF2B5EF4-FFF2-40B4-BE49-F238E27FC236}">
                <a16:creationId xmlns:a16="http://schemas.microsoft.com/office/drawing/2014/main" id="{ED74DA2D-1B44-AFF9-010F-BCBD4F3D472E}"/>
              </a:ext>
            </a:extLst>
          </p:cNvPr>
          <p:cNvSpPr txBox="1">
            <a:spLocks/>
          </p:cNvSpPr>
          <p:nvPr/>
        </p:nvSpPr>
        <p:spPr>
          <a:xfrm>
            <a:off x="881839" y="1790957"/>
            <a:ext cx="9683337"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1800">
                <a:latin typeface="Frutiger LT 45 Light" panose="020B0402020204020204" pitchFamily="34" charset="0"/>
              </a:rPr>
              <a:t>En el caso hipotético que el </a:t>
            </a:r>
            <a:r>
              <a:rPr lang="es-CL" sz="1800" err="1">
                <a:latin typeface="Frutiger LT 45 Light" panose="020B0402020204020204" pitchFamily="34" charset="0"/>
              </a:rPr>
              <a:t>reportante</a:t>
            </a:r>
            <a:r>
              <a:rPr lang="es-CL" sz="1800">
                <a:latin typeface="Frutiger LT 45 Light" panose="020B0402020204020204" pitchFamily="34" charset="0"/>
              </a:rPr>
              <a:t> modifique uno de estos campos llave entre los reportes, esto generará un registro adicional y que no permitirá trazar los contratos. </a:t>
            </a:r>
          </a:p>
        </p:txBody>
      </p:sp>
      <p:sp>
        <p:nvSpPr>
          <p:cNvPr id="3" name="Marcador de texto 4">
            <a:extLst>
              <a:ext uri="{FF2B5EF4-FFF2-40B4-BE49-F238E27FC236}">
                <a16:creationId xmlns:a16="http://schemas.microsoft.com/office/drawing/2014/main" id="{611795EA-BE8B-5737-1B57-19A9E497A617}"/>
              </a:ext>
            </a:extLst>
          </p:cNvPr>
          <p:cNvSpPr txBox="1">
            <a:spLocks/>
          </p:cNvSpPr>
          <p:nvPr/>
        </p:nvSpPr>
        <p:spPr>
          <a:xfrm>
            <a:off x="881839" y="2636775"/>
            <a:ext cx="8850669"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000">
                <a:latin typeface="Frutiger LT 45 Light" panose="020B0402020204020204" pitchFamily="34" charset="0"/>
              </a:rPr>
              <a:t>Ejemplo contrato correctamente reportado </a:t>
            </a:r>
          </a:p>
        </p:txBody>
      </p:sp>
      <p:sp>
        <p:nvSpPr>
          <p:cNvPr id="6" name="Marcador de texto 4">
            <a:extLst>
              <a:ext uri="{FF2B5EF4-FFF2-40B4-BE49-F238E27FC236}">
                <a16:creationId xmlns:a16="http://schemas.microsoft.com/office/drawing/2014/main" id="{A5A86320-4E39-1690-EAC4-1A8254A603AE}"/>
              </a:ext>
            </a:extLst>
          </p:cNvPr>
          <p:cNvSpPr txBox="1">
            <a:spLocks/>
          </p:cNvSpPr>
          <p:nvPr/>
        </p:nvSpPr>
        <p:spPr>
          <a:xfrm>
            <a:off x="858276" y="4395554"/>
            <a:ext cx="8850669"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000">
                <a:latin typeface="Frutiger LT 45 Light" panose="020B0402020204020204" pitchFamily="34" charset="0"/>
              </a:rPr>
              <a:t>Ejemplo contrato con </a:t>
            </a:r>
            <a:r>
              <a:rPr lang="es-CL" sz="2000" u="sng">
                <a:latin typeface="Frutiger LT 45 Light" panose="020B0402020204020204" pitchFamily="34" charset="0"/>
              </a:rPr>
              <a:t>cambio en campos llave - </a:t>
            </a:r>
            <a:r>
              <a:rPr lang="es-CL" sz="2000" b="1" u="sng">
                <a:latin typeface="Frutiger LT 45 Light" panose="020B0402020204020204" pitchFamily="34" charset="0"/>
              </a:rPr>
              <a:t>INCORRECTO</a:t>
            </a:r>
          </a:p>
        </p:txBody>
      </p:sp>
      <p:graphicFrame>
        <p:nvGraphicFramePr>
          <p:cNvPr id="7" name="Tabla 6">
            <a:extLst>
              <a:ext uri="{FF2B5EF4-FFF2-40B4-BE49-F238E27FC236}">
                <a16:creationId xmlns:a16="http://schemas.microsoft.com/office/drawing/2014/main" id="{24F6D51C-AF9E-A89E-EC1C-620CDE158518}"/>
              </a:ext>
            </a:extLst>
          </p:cNvPr>
          <p:cNvGraphicFramePr>
            <a:graphicFrameLocks noGrp="1"/>
          </p:cNvGraphicFramePr>
          <p:nvPr>
            <p:extLst>
              <p:ext uri="{D42A27DB-BD31-4B8C-83A1-F6EECF244321}">
                <p14:modId xmlns:p14="http://schemas.microsoft.com/office/powerpoint/2010/main" val="4081263496"/>
              </p:ext>
            </p:extLst>
          </p:nvPr>
        </p:nvGraphicFramePr>
        <p:xfrm>
          <a:off x="499666" y="3045291"/>
          <a:ext cx="10065510" cy="1249680"/>
        </p:xfrm>
        <a:graphic>
          <a:graphicData uri="http://schemas.openxmlformats.org/drawingml/2006/table">
            <a:tbl>
              <a:tblPr firstRow="1" bandRow="1">
                <a:tableStyleId>{5C22544A-7EE6-4342-B048-85BDC9FD1C3A}</a:tableStyleId>
              </a:tblPr>
              <a:tblGrid>
                <a:gridCol w="2013102">
                  <a:extLst>
                    <a:ext uri="{9D8B030D-6E8A-4147-A177-3AD203B41FA5}">
                      <a16:colId xmlns:a16="http://schemas.microsoft.com/office/drawing/2014/main" val="4038544359"/>
                    </a:ext>
                  </a:extLst>
                </a:gridCol>
                <a:gridCol w="2013102">
                  <a:extLst>
                    <a:ext uri="{9D8B030D-6E8A-4147-A177-3AD203B41FA5}">
                      <a16:colId xmlns:a16="http://schemas.microsoft.com/office/drawing/2014/main" val="1107851020"/>
                    </a:ext>
                  </a:extLst>
                </a:gridCol>
                <a:gridCol w="2013102">
                  <a:extLst>
                    <a:ext uri="{9D8B030D-6E8A-4147-A177-3AD203B41FA5}">
                      <a16:colId xmlns:a16="http://schemas.microsoft.com/office/drawing/2014/main" val="2890345842"/>
                    </a:ext>
                  </a:extLst>
                </a:gridCol>
                <a:gridCol w="2013102">
                  <a:extLst>
                    <a:ext uri="{9D8B030D-6E8A-4147-A177-3AD203B41FA5}">
                      <a16:colId xmlns:a16="http://schemas.microsoft.com/office/drawing/2014/main" val="4004472048"/>
                    </a:ext>
                  </a:extLst>
                </a:gridCol>
                <a:gridCol w="2013102">
                  <a:extLst>
                    <a:ext uri="{9D8B030D-6E8A-4147-A177-3AD203B41FA5}">
                      <a16:colId xmlns:a16="http://schemas.microsoft.com/office/drawing/2014/main" val="146146379"/>
                    </a:ext>
                  </a:extLst>
                </a:gridCol>
              </a:tblGrid>
              <a:tr h="301865">
                <a:tc>
                  <a:txBody>
                    <a:bodyPr/>
                    <a:lstStyle/>
                    <a:p>
                      <a:pPr algn="ctr"/>
                      <a:r>
                        <a:rPr lang="es-CL" sz="1400">
                          <a:latin typeface="Frutiger LT 45 Light" panose="020B0402020204020204"/>
                        </a:rPr>
                        <a:t>Tipo de reporte</a:t>
                      </a:r>
                    </a:p>
                  </a:txBody>
                  <a:tcPr/>
                </a:tc>
                <a:tc>
                  <a:txBody>
                    <a:bodyPr/>
                    <a:lstStyle/>
                    <a:p>
                      <a:pPr algn="ctr"/>
                      <a:r>
                        <a:rPr lang="es-CL" sz="1400">
                          <a:latin typeface="Frutiger LT 45 Light" panose="020B0402020204020204"/>
                        </a:rPr>
                        <a:t>RUT contraparte</a:t>
                      </a:r>
                    </a:p>
                  </a:txBody>
                  <a:tcPr/>
                </a:tc>
                <a:tc>
                  <a:txBody>
                    <a:bodyPr/>
                    <a:lstStyle/>
                    <a:p>
                      <a:pPr algn="ctr"/>
                      <a:r>
                        <a:rPr lang="es-CL" sz="1400">
                          <a:latin typeface="Frutiger LT 45 Light" panose="020B0402020204020204"/>
                        </a:rPr>
                        <a:t>ID contrato</a:t>
                      </a:r>
                    </a:p>
                  </a:txBody>
                  <a:tcPr/>
                </a:tc>
                <a:tc>
                  <a:txBody>
                    <a:bodyPr/>
                    <a:lstStyle/>
                    <a:p>
                      <a:pPr algn="ctr"/>
                      <a:r>
                        <a:rPr lang="es-CL" sz="1400">
                          <a:latin typeface="Frutiger LT 45 Light" panose="020B0402020204020204"/>
                        </a:rPr>
                        <a:t>Fecha y hora de suscripción</a:t>
                      </a:r>
                    </a:p>
                  </a:txBody>
                  <a:tcPr/>
                </a:tc>
                <a:tc>
                  <a:txBody>
                    <a:bodyPr/>
                    <a:lstStyle/>
                    <a:p>
                      <a:pPr algn="ctr"/>
                      <a:r>
                        <a:rPr lang="es-CL" sz="1400">
                          <a:latin typeface="Frutiger LT 45 Light" panose="020B0402020204020204"/>
                        </a:rPr>
                        <a:t>Identificador </a:t>
                      </a:r>
                      <a:r>
                        <a:rPr lang="es-CL" sz="1400" err="1"/>
                        <a:t>op</a:t>
                      </a:r>
                      <a:r>
                        <a:rPr lang="es-CL" sz="1400"/>
                        <a:t>. estructurada</a:t>
                      </a:r>
                    </a:p>
                  </a:txBody>
                  <a:tcPr/>
                </a:tc>
                <a:extLst>
                  <a:ext uri="{0D108BD9-81ED-4DB2-BD59-A6C34878D82A}">
                    <a16:rowId xmlns:a16="http://schemas.microsoft.com/office/drawing/2014/main" val="3131046928"/>
                  </a:ext>
                </a:extLst>
              </a:tr>
              <a:tr h="301865">
                <a:tc>
                  <a:txBody>
                    <a:bodyPr/>
                    <a:lstStyle/>
                    <a:p>
                      <a:pPr algn="ctr"/>
                      <a:r>
                        <a:rPr lang="es-CL">
                          <a:latin typeface="Frutiger LT 45 Light" panose="020B0402020204020204"/>
                        </a:rPr>
                        <a:t>DFX (diario)</a:t>
                      </a:r>
                    </a:p>
                  </a:txBody>
                  <a:tcPr/>
                </a:tc>
                <a:tc>
                  <a:txBody>
                    <a:bodyPr/>
                    <a:lstStyle/>
                    <a:p>
                      <a:pPr algn="ctr"/>
                      <a:r>
                        <a:rPr lang="es-CL">
                          <a:latin typeface="Frutiger LT 45 Light" panose="020B0402020204020204"/>
                        </a:rPr>
                        <a:t>123456789</a:t>
                      </a:r>
                    </a:p>
                  </a:txBody>
                  <a:tcPr/>
                </a:tc>
                <a:tc>
                  <a:txBody>
                    <a:bodyPr/>
                    <a:lstStyle/>
                    <a:p>
                      <a:pPr algn="ctr"/>
                      <a:r>
                        <a:rPr lang="es-CL">
                          <a:latin typeface="Frutiger LT 45 Light" panose="020B0402020204020204"/>
                        </a:rPr>
                        <a:t>123</a:t>
                      </a:r>
                    </a:p>
                  </a:txBody>
                  <a:tcPr/>
                </a:tc>
                <a:tc>
                  <a:txBody>
                    <a:bodyPr/>
                    <a:lstStyle/>
                    <a:p>
                      <a:pPr algn="ctr"/>
                      <a:r>
                        <a:rPr lang="es-CL" sz="1400">
                          <a:latin typeface="Frutiger LT 45 Light" panose="020B0402020204020204"/>
                        </a:rPr>
                        <a:t>23-01-2026T13:20:01</a:t>
                      </a:r>
                    </a:p>
                  </a:txBody>
                  <a:tcPr/>
                </a:tc>
                <a:tc>
                  <a:txBody>
                    <a:bodyPr/>
                    <a:lstStyle/>
                    <a:p>
                      <a:pPr algn="ctr"/>
                      <a:r>
                        <a:rPr lang="es-CL">
                          <a:latin typeface="Frutiger LT 45 Light" panose="020B0402020204020204"/>
                        </a:rPr>
                        <a:t>0</a:t>
                      </a:r>
                    </a:p>
                  </a:txBody>
                  <a:tcPr/>
                </a:tc>
                <a:extLst>
                  <a:ext uri="{0D108BD9-81ED-4DB2-BD59-A6C34878D82A}">
                    <a16:rowId xmlns:a16="http://schemas.microsoft.com/office/drawing/2014/main" val="1007371980"/>
                  </a:ext>
                </a:extLst>
              </a:tr>
              <a:tr h="301865">
                <a:tc>
                  <a:txBody>
                    <a:bodyPr/>
                    <a:lstStyle/>
                    <a:p>
                      <a:pPr algn="ctr"/>
                      <a:r>
                        <a:rPr lang="es-CL">
                          <a:latin typeface="Frutiger LT 45 Light" panose="020B0402020204020204"/>
                        </a:rPr>
                        <a:t>MFX (mensual)</a:t>
                      </a:r>
                    </a:p>
                  </a:txBody>
                  <a:tcPr/>
                </a:tc>
                <a:tc>
                  <a:txBody>
                    <a:bodyPr/>
                    <a:lstStyle/>
                    <a:p>
                      <a:pPr algn="ctr"/>
                      <a:r>
                        <a:rPr lang="es-CL">
                          <a:latin typeface="Frutiger LT 45 Light" panose="020B0402020204020204"/>
                        </a:rPr>
                        <a:t>123456789</a:t>
                      </a:r>
                    </a:p>
                  </a:txBody>
                  <a:tcPr/>
                </a:tc>
                <a:tc>
                  <a:txBody>
                    <a:bodyPr/>
                    <a:lstStyle/>
                    <a:p>
                      <a:pPr algn="ctr"/>
                      <a:r>
                        <a:rPr lang="es-CL">
                          <a:latin typeface="Frutiger LT 45 Light" panose="020B0402020204020204"/>
                        </a:rPr>
                        <a:t>123</a:t>
                      </a:r>
                    </a:p>
                  </a:txBody>
                  <a:tcPr/>
                </a:tc>
                <a:tc>
                  <a:txBody>
                    <a:bodyPr/>
                    <a:lstStyle/>
                    <a:p>
                      <a:pPr algn="ctr"/>
                      <a:r>
                        <a:rPr lang="es-CL" sz="1400">
                          <a:latin typeface="Frutiger LT 45 Light" panose="020B0402020204020204"/>
                        </a:rPr>
                        <a:t>23-01-2026T13:20:01</a:t>
                      </a:r>
                    </a:p>
                  </a:txBody>
                  <a:tcPr/>
                </a:tc>
                <a:tc>
                  <a:txBody>
                    <a:bodyPr/>
                    <a:lstStyle/>
                    <a:p>
                      <a:pPr algn="ctr"/>
                      <a:r>
                        <a:rPr lang="es-CL">
                          <a:latin typeface="Frutiger LT 45 Light" panose="020B0402020204020204"/>
                        </a:rPr>
                        <a:t>0</a:t>
                      </a:r>
                    </a:p>
                  </a:txBody>
                  <a:tcPr/>
                </a:tc>
                <a:extLst>
                  <a:ext uri="{0D108BD9-81ED-4DB2-BD59-A6C34878D82A}">
                    <a16:rowId xmlns:a16="http://schemas.microsoft.com/office/drawing/2014/main" val="419897166"/>
                  </a:ext>
                </a:extLst>
              </a:tr>
            </a:tbl>
          </a:graphicData>
        </a:graphic>
      </p:graphicFrame>
      <p:graphicFrame>
        <p:nvGraphicFramePr>
          <p:cNvPr id="9" name="Tabla 8">
            <a:extLst>
              <a:ext uri="{FF2B5EF4-FFF2-40B4-BE49-F238E27FC236}">
                <a16:creationId xmlns:a16="http://schemas.microsoft.com/office/drawing/2014/main" id="{25B9E855-5FC4-31BD-FB54-4AE8C3672E31}"/>
              </a:ext>
            </a:extLst>
          </p:cNvPr>
          <p:cNvGraphicFramePr>
            <a:graphicFrameLocks noGrp="1"/>
          </p:cNvGraphicFramePr>
          <p:nvPr>
            <p:extLst>
              <p:ext uri="{D42A27DB-BD31-4B8C-83A1-F6EECF244321}">
                <p14:modId xmlns:p14="http://schemas.microsoft.com/office/powerpoint/2010/main" val="3172812435"/>
              </p:ext>
            </p:extLst>
          </p:nvPr>
        </p:nvGraphicFramePr>
        <p:xfrm>
          <a:off x="472234" y="4860048"/>
          <a:ext cx="10065510" cy="1798320"/>
        </p:xfrm>
        <a:graphic>
          <a:graphicData uri="http://schemas.openxmlformats.org/drawingml/2006/table">
            <a:tbl>
              <a:tblPr firstRow="1" bandRow="1">
                <a:tableStyleId>{5C22544A-7EE6-4342-B048-85BDC9FD1C3A}</a:tableStyleId>
              </a:tblPr>
              <a:tblGrid>
                <a:gridCol w="2013102">
                  <a:extLst>
                    <a:ext uri="{9D8B030D-6E8A-4147-A177-3AD203B41FA5}">
                      <a16:colId xmlns:a16="http://schemas.microsoft.com/office/drawing/2014/main" val="4038544359"/>
                    </a:ext>
                  </a:extLst>
                </a:gridCol>
                <a:gridCol w="2013102">
                  <a:extLst>
                    <a:ext uri="{9D8B030D-6E8A-4147-A177-3AD203B41FA5}">
                      <a16:colId xmlns:a16="http://schemas.microsoft.com/office/drawing/2014/main" val="1107851020"/>
                    </a:ext>
                  </a:extLst>
                </a:gridCol>
                <a:gridCol w="2013102">
                  <a:extLst>
                    <a:ext uri="{9D8B030D-6E8A-4147-A177-3AD203B41FA5}">
                      <a16:colId xmlns:a16="http://schemas.microsoft.com/office/drawing/2014/main" val="2890345842"/>
                    </a:ext>
                  </a:extLst>
                </a:gridCol>
                <a:gridCol w="2013102">
                  <a:extLst>
                    <a:ext uri="{9D8B030D-6E8A-4147-A177-3AD203B41FA5}">
                      <a16:colId xmlns:a16="http://schemas.microsoft.com/office/drawing/2014/main" val="4004472048"/>
                    </a:ext>
                  </a:extLst>
                </a:gridCol>
                <a:gridCol w="2013102">
                  <a:extLst>
                    <a:ext uri="{9D8B030D-6E8A-4147-A177-3AD203B41FA5}">
                      <a16:colId xmlns:a16="http://schemas.microsoft.com/office/drawing/2014/main" val="146146379"/>
                    </a:ext>
                  </a:extLst>
                </a:gridCol>
              </a:tblGrid>
              <a:tr h="301865">
                <a:tc>
                  <a:txBody>
                    <a:bodyPr/>
                    <a:lstStyle/>
                    <a:p>
                      <a:pPr algn="ctr"/>
                      <a:r>
                        <a:rPr lang="es-CL" sz="1400">
                          <a:latin typeface="Frutiger LT 45 Light" panose="020B0402020204020204"/>
                        </a:rPr>
                        <a:t>Tipo de reporte</a:t>
                      </a:r>
                    </a:p>
                  </a:txBody>
                  <a:tcPr/>
                </a:tc>
                <a:tc>
                  <a:txBody>
                    <a:bodyPr/>
                    <a:lstStyle/>
                    <a:p>
                      <a:pPr algn="ctr"/>
                      <a:r>
                        <a:rPr lang="es-CL" sz="1400">
                          <a:latin typeface="Frutiger LT 45 Light" panose="020B0402020204020204"/>
                        </a:rPr>
                        <a:t>RUT contraparte</a:t>
                      </a:r>
                    </a:p>
                  </a:txBody>
                  <a:tcPr/>
                </a:tc>
                <a:tc>
                  <a:txBody>
                    <a:bodyPr/>
                    <a:lstStyle/>
                    <a:p>
                      <a:pPr algn="ctr"/>
                      <a:r>
                        <a:rPr lang="es-CL" sz="1400">
                          <a:latin typeface="Frutiger LT 45 Light" panose="020B0402020204020204"/>
                        </a:rPr>
                        <a:t>ID contrato</a:t>
                      </a:r>
                    </a:p>
                  </a:txBody>
                  <a:tcPr/>
                </a:tc>
                <a:tc>
                  <a:txBody>
                    <a:bodyPr/>
                    <a:lstStyle/>
                    <a:p>
                      <a:pPr algn="ctr"/>
                      <a:r>
                        <a:rPr lang="es-CL" sz="1400">
                          <a:latin typeface="Frutiger LT 45 Light" panose="020B0402020204020204"/>
                        </a:rPr>
                        <a:t>Fecha y hora de suscripción</a:t>
                      </a:r>
                    </a:p>
                  </a:txBody>
                  <a:tcPr/>
                </a:tc>
                <a:tc>
                  <a:txBody>
                    <a:bodyPr/>
                    <a:lstStyle/>
                    <a:p>
                      <a:pPr algn="ctr"/>
                      <a:r>
                        <a:rPr lang="es-CL" sz="1400">
                          <a:latin typeface="Frutiger LT 45 Light" panose="020B0402020204020204"/>
                        </a:rPr>
                        <a:t>Identificador </a:t>
                      </a:r>
                      <a:r>
                        <a:rPr lang="es-CL" sz="1400" err="1"/>
                        <a:t>op</a:t>
                      </a:r>
                      <a:r>
                        <a:rPr lang="es-CL" sz="1400"/>
                        <a:t>. estructurada</a:t>
                      </a:r>
                    </a:p>
                  </a:txBody>
                  <a:tcPr/>
                </a:tc>
                <a:extLst>
                  <a:ext uri="{0D108BD9-81ED-4DB2-BD59-A6C34878D82A}">
                    <a16:rowId xmlns:a16="http://schemas.microsoft.com/office/drawing/2014/main" val="3131046928"/>
                  </a:ext>
                </a:extLst>
              </a:tr>
              <a:tr h="301865">
                <a:tc>
                  <a:txBody>
                    <a:bodyPr/>
                    <a:lstStyle/>
                    <a:p>
                      <a:pPr algn="ctr"/>
                      <a:r>
                        <a:rPr lang="es-CL">
                          <a:latin typeface="Frutiger LT 45 Light" panose="020B0402020204020204"/>
                        </a:rPr>
                        <a:t>DFX (diario)</a:t>
                      </a:r>
                    </a:p>
                  </a:txBody>
                  <a:tcPr/>
                </a:tc>
                <a:tc>
                  <a:txBody>
                    <a:bodyPr/>
                    <a:lstStyle/>
                    <a:p>
                      <a:pPr algn="ctr"/>
                      <a:r>
                        <a:rPr lang="es-CL">
                          <a:latin typeface="Frutiger LT 45 Light" panose="020B0402020204020204"/>
                        </a:rPr>
                        <a:t>123456789</a:t>
                      </a:r>
                    </a:p>
                  </a:txBody>
                  <a:tcPr/>
                </a:tc>
                <a:tc>
                  <a:txBody>
                    <a:bodyPr/>
                    <a:lstStyle/>
                    <a:p>
                      <a:pPr algn="ctr"/>
                      <a:r>
                        <a:rPr lang="es-CL">
                          <a:latin typeface="Frutiger LT 45 Light" panose="020B0402020204020204"/>
                        </a:rPr>
                        <a:t>123</a:t>
                      </a:r>
                    </a:p>
                  </a:txBody>
                  <a:tcPr/>
                </a:tc>
                <a:tc>
                  <a:txBody>
                    <a:bodyPr/>
                    <a:lstStyle/>
                    <a:p>
                      <a:pPr algn="ctr"/>
                      <a:r>
                        <a:rPr lang="es-CL" sz="1800">
                          <a:latin typeface="Frutiger LT 45 Light" panose="020B0402020204020204"/>
                        </a:rPr>
                        <a:t>23-01-2026T13:20:01</a:t>
                      </a:r>
                    </a:p>
                  </a:txBody>
                  <a:tcPr/>
                </a:tc>
                <a:tc>
                  <a:txBody>
                    <a:bodyPr/>
                    <a:lstStyle/>
                    <a:p>
                      <a:pPr algn="ctr"/>
                      <a:r>
                        <a:rPr lang="es-CL">
                          <a:latin typeface="Frutiger LT 45 Light" panose="020B0402020204020204"/>
                        </a:rPr>
                        <a:t>0</a:t>
                      </a:r>
                    </a:p>
                  </a:txBody>
                  <a:tcPr/>
                </a:tc>
                <a:extLst>
                  <a:ext uri="{0D108BD9-81ED-4DB2-BD59-A6C34878D82A}">
                    <a16:rowId xmlns:a16="http://schemas.microsoft.com/office/drawing/2014/main" val="1007371980"/>
                  </a:ext>
                </a:extLst>
              </a:tr>
              <a:tr h="301865">
                <a:tc>
                  <a:txBody>
                    <a:bodyPr/>
                    <a:lstStyle/>
                    <a:p>
                      <a:pPr algn="ctr"/>
                      <a:r>
                        <a:rPr lang="es-CL">
                          <a:latin typeface="Frutiger LT 45 Light" panose="020B0402020204020204"/>
                        </a:rPr>
                        <a:t>MFX (mensual)</a:t>
                      </a:r>
                    </a:p>
                  </a:txBody>
                  <a:tcPr/>
                </a:tc>
                <a:tc>
                  <a:txBody>
                    <a:bodyPr/>
                    <a:lstStyle/>
                    <a:p>
                      <a:pPr algn="ctr"/>
                      <a:r>
                        <a:rPr lang="es-CL">
                          <a:latin typeface="Frutiger LT 45 Light" panose="020B0402020204020204"/>
                        </a:rPr>
                        <a:t>123456789</a:t>
                      </a:r>
                    </a:p>
                  </a:txBody>
                  <a:tcPr/>
                </a:tc>
                <a:tc>
                  <a:txBody>
                    <a:bodyPr/>
                    <a:lstStyle/>
                    <a:p>
                      <a:pPr algn="ctr"/>
                      <a:r>
                        <a:rPr lang="es-CL">
                          <a:latin typeface="Frutiger LT 45 Light" panose="020B0402020204020204"/>
                        </a:rPr>
                        <a:t>123</a:t>
                      </a:r>
                    </a:p>
                  </a:txBody>
                  <a:tcPr/>
                </a:tc>
                <a:tc>
                  <a:txBody>
                    <a:bodyPr/>
                    <a:lstStyle/>
                    <a:p>
                      <a:pPr algn="ctr"/>
                      <a:r>
                        <a:rPr lang="es-CL" sz="1800">
                          <a:latin typeface="Frutiger LT 45 Light" panose="020B0402020204020204"/>
                        </a:rPr>
                        <a:t>25-01-2026T15:20:01</a:t>
                      </a:r>
                    </a:p>
                  </a:txBody>
                  <a:tcPr/>
                </a:tc>
                <a:tc>
                  <a:txBody>
                    <a:bodyPr/>
                    <a:lstStyle/>
                    <a:p>
                      <a:pPr algn="ctr"/>
                      <a:r>
                        <a:rPr lang="es-CL" dirty="0">
                          <a:latin typeface="Frutiger LT 45 Light" panose="020B0402020204020204"/>
                        </a:rPr>
                        <a:t>0</a:t>
                      </a:r>
                    </a:p>
                  </a:txBody>
                  <a:tcPr/>
                </a:tc>
                <a:extLst>
                  <a:ext uri="{0D108BD9-81ED-4DB2-BD59-A6C34878D82A}">
                    <a16:rowId xmlns:a16="http://schemas.microsoft.com/office/drawing/2014/main" val="419897166"/>
                  </a:ext>
                </a:extLst>
              </a:tr>
            </a:tbl>
          </a:graphicData>
        </a:graphic>
      </p:graphicFrame>
      <p:sp>
        <p:nvSpPr>
          <p:cNvPr id="10" name="Rectángulo 9">
            <a:extLst>
              <a:ext uri="{FF2B5EF4-FFF2-40B4-BE49-F238E27FC236}">
                <a16:creationId xmlns:a16="http://schemas.microsoft.com/office/drawing/2014/main" id="{E68D877E-E283-89A1-3544-A1A77FB8EC6B}"/>
              </a:ext>
            </a:extLst>
          </p:cNvPr>
          <p:cNvSpPr/>
          <p:nvPr/>
        </p:nvSpPr>
        <p:spPr>
          <a:xfrm>
            <a:off x="6667500" y="5425124"/>
            <a:ext cx="1652923" cy="118498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panose="020B0402020204020204"/>
            </a:endParaRPr>
          </a:p>
        </p:txBody>
      </p:sp>
      <p:pic>
        <p:nvPicPr>
          <p:cNvPr id="12" name="Gráfico 11" descr="Marca de verificación con relleno sólido">
            <a:extLst>
              <a:ext uri="{FF2B5EF4-FFF2-40B4-BE49-F238E27FC236}">
                <a16:creationId xmlns:a16="http://schemas.microsoft.com/office/drawing/2014/main" id="{9F25AEF2-B09A-3E5D-E8F8-C6C4BDDF68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41211" y="2494567"/>
            <a:ext cx="582469" cy="582469"/>
          </a:xfrm>
          <a:prstGeom prst="rect">
            <a:avLst/>
          </a:prstGeom>
        </p:spPr>
      </p:pic>
      <p:pic>
        <p:nvPicPr>
          <p:cNvPr id="13" name="Gráfico 12" descr="Cerrar con relleno sólido">
            <a:extLst>
              <a:ext uri="{FF2B5EF4-FFF2-40B4-BE49-F238E27FC236}">
                <a16:creationId xmlns:a16="http://schemas.microsoft.com/office/drawing/2014/main" id="{1F8F5AB5-224D-FB0E-E946-B9042716AA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60711" y="4244685"/>
            <a:ext cx="659712" cy="615363"/>
          </a:xfrm>
          <a:prstGeom prst="rect">
            <a:avLst/>
          </a:prstGeom>
        </p:spPr>
      </p:pic>
    </p:spTree>
    <p:extLst>
      <p:ext uri="{BB962C8B-B14F-4D97-AF65-F5344CB8AC3E}">
        <p14:creationId xmlns:p14="http://schemas.microsoft.com/office/powerpoint/2010/main" val="130102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F3BDC-1197-C7E5-83E6-B22542662C42}"/>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9F05ED28-13E4-C032-ED53-7B19A04217A6}"/>
              </a:ext>
            </a:extLst>
          </p:cNvPr>
          <p:cNvSpPr>
            <a:spLocks noGrp="1"/>
          </p:cNvSpPr>
          <p:nvPr>
            <p:ph type="body" sz="quarter" idx="10"/>
          </p:nvPr>
        </p:nvSpPr>
        <p:spPr/>
        <p:txBody>
          <a:bodyPr/>
          <a:lstStyle/>
          <a:p>
            <a:r>
              <a:rPr lang="es-CL" sz="3200" b="1">
                <a:latin typeface="Frutiger LT 45 Light" panose="020B0402020204020204" pitchFamily="34" charset="0"/>
              </a:rPr>
              <a:t>Importancia de los campos llave</a:t>
            </a:r>
          </a:p>
        </p:txBody>
      </p:sp>
      <p:sp>
        <p:nvSpPr>
          <p:cNvPr id="3" name="Marcador de texto 4">
            <a:extLst>
              <a:ext uri="{FF2B5EF4-FFF2-40B4-BE49-F238E27FC236}">
                <a16:creationId xmlns:a16="http://schemas.microsoft.com/office/drawing/2014/main" id="{DDA15F60-B0CB-10A8-6B10-8EDEF0FCC16D}"/>
              </a:ext>
            </a:extLst>
          </p:cNvPr>
          <p:cNvSpPr txBox="1">
            <a:spLocks/>
          </p:cNvSpPr>
          <p:nvPr/>
        </p:nvSpPr>
        <p:spPr>
          <a:xfrm>
            <a:off x="878791" y="2572513"/>
            <a:ext cx="8929673"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000">
                <a:latin typeface="Frutiger LT 45 Light" panose="020B0402020204020204" pitchFamily="34" charset="0"/>
              </a:rPr>
              <a:t>Ejemplo contrato correctamente reportado</a:t>
            </a:r>
          </a:p>
        </p:txBody>
      </p:sp>
      <p:sp>
        <p:nvSpPr>
          <p:cNvPr id="6" name="Marcador de texto 4">
            <a:extLst>
              <a:ext uri="{FF2B5EF4-FFF2-40B4-BE49-F238E27FC236}">
                <a16:creationId xmlns:a16="http://schemas.microsoft.com/office/drawing/2014/main" id="{55BDE5F2-CCA6-7A2D-E1BA-127012C2BDD3}"/>
              </a:ext>
            </a:extLst>
          </p:cNvPr>
          <p:cNvSpPr txBox="1">
            <a:spLocks/>
          </p:cNvSpPr>
          <p:nvPr/>
        </p:nvSpPr>
        <p:spPr>
          <a:xfrm>
            <a:off x="948895" y="4379977"/>
            <a:ext cx="8929673"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000">
                <a:latin typeface="Frutiger LT 45 Light" panose="020B0402020204020204" pitchFamily="34" charset="0"/>
              </a:rPr>
              <a:t>Ejemplo contrato con </a:t>
            </a:r>
            <a:r>
              <a:rPr lang="es-CL" sz="2000" u="sng">
                <a:latin typeface="Frutiger LT 45 Light" panose="020B0402020204020204" pitchFamily="34" charset="0"/>
              </a:rPr>
              <a:t>cambio en campos llave - </a:t>
            </a:r>
            <a:r>
              <a:rPr lang="es-CL" sz="2000" b="1" u="sng">
                <a:latin typeface="Frutiger LT 45 Light" panose="020B0402020204020204" pitchFamily="34" charset="0"/>
              </a:rPr>
              <a:t>INCORRECTO</a:t>
            </a:r>
            <a:endParaRPr lang="es-CL" sz="2000" u="sng">
              <a:latin typeface="Frutiger LT 45 Light" panose="020B0402020204020204" pitchFamily="34" charset="0"/>
            </a:endParaRPr>
          </a:p>
        </p:txBody>
      </p:sp>
      <p:graphicFrame>
        <p:nvGraphicFramePr>
          <p:cNvPr id="7" name="Tabla 6">
            <a:extLst>
              <a:ext uri="{FF2B5EF4-FFF2-40B4-BE49-F238E27FC236}">
                <a16:creationId xmlns:a16="http://schemas.microsoft.com/office/drawing/2014/main" id="{35D60D00-8C56-5BA7-737D-93BBBA29C530}"/>
              </a:ext>
            </a:extLst>
          </p:cNvPr>
          <p:cNvGraphicFramePr>
            <a:graphicFrameLocks noGrp="1"/>
          </p:cNvGraphicFramePr>
          <p:nvPr>
            <p:extLst>
              <p:ext uri="{D42A27DB-BD31-4B8C-83A1-F6EECF244321}">
                <p14:modId xmlns:p14="http://schemas.microsoft.com/office/powerpoint/2010/main" val="94772636"/>
              </p:ext>
            </p:extLst>
          </p:nvPr>
        </p:nvGraphicFramePr>
        <p:xfrm>
          <a:off x="1007872" y="2938610"/>
          <a:ext cx="9388855" cy="1249680"/>
        </p:xfrm>
        <a:graphic>
          <a:graphicData uri="http://schemas.openxmlformats.org/drawingml/2006/table">
            <a:tbl>
              <a:tblPr firstRow="1" bandRow="1">
                <a:tableStyleId>{5C22544A-7EE6-4342-B048-85BDC9FD1C3A}</a:tableStyleId>
              </a:tblPr>
              <a:tblGrid>
                <a:gridCol w="1877771">
                  <a:extLst>
                    <a:ext uri="{9D8B030D-6E8A-4147-A177-3AD203B41FA5}">
                      <a16:colId xmlns:a16="http://schemas.microsoft.com/office/drawing/2014/main" val="4038544359"/>
                    </a:ext>
                  </a:extLst>
                </a:gridCol>
                <a:gridCol w="1877771">
                  <a:extLst>
                    <a:ext uri="{9D8B030D-6E8A-4147-A177-3AD203B41FA5}">
                      <a16:colId xmlns:a16="http://schemas.microsoft.com/office/drawing/2014/main" val="1107851020"/>
                    </a:ext>
                  </a:extLst>
                </a:gridCol>
                <a:gridCol w="1877771">
                  <a:extLst>
                    <a:ext uri="{9D8B030D-6E8A-4147-A177-3AD203B41FA5}">
                      <a16:colId xmlns:a16="http://schemas.microsoft.com/office/drawing/2014/main" val="2890345842"/>
                    </a:ext>
                  </a:extLst>
                </a:gridCol>
                <a:gridCol w="1877771">
                  <a:extLst>
                    <a:ext uri="{9D8B030D-6E8A-4147-A177-3AD203B41FA5}">
                      <a16:colId xmlns:a16="http://schemas.microsoft.com/office/drawing/2014/main" val="4004472048"/>
                    </a:ext>
                  </a:extLst>
                </a:gridCol>
                <a:gridCol w="1877771">
                  <a:extLst>
                    <a:ext uri="{9D8B030D-6E8A-4147-A177-3AD203B41FA5}">
                      <a16:colId xmlns:a16="http://schemas.microsoft.com/office/drawing/2014/main" val="146146379"/>
                    </a:ext>
                  </a:extLst>
                </a:gridCol>
              </a:tblGrid>
              <a:tr h="301865">
                <a:tc>
                  <a:txBody>
                    <a:bodyPr/>
                    <a:lstStyle/>
                    <a:p>
                      <a:pPr algn="ctr"/>
                      <a:r>
                        <a:rPr lang="es-CL" sz="1400">
                          <a:latin typeface="Frutiger LT 45 Light"/>
                        </a:rPr>
                        <a:t>Tipo de reporte</a:t>
                      </a:r>
                    </a:p>
                  </a:txBody>
                  <a:tcPr/>
                </a:tc>
                <a:tc>
                  <a:txBody>
                    <a:bodyPr/>
                    <a:lstStyle/>
                    <a:p>
                      <a:pPr algn="ctr"/>
                      <a:r>
                        <a:rPr lang="es-CL" sz="1400">
                          <a:latin typeface="Frutiger LT 45 Light"/>
                        </a:rPr>
                        <a:t>RUT contraparte</a:t>
                      </a:r>
                    </a:p>
                  </a:txBody>
                  <a:tcPr/>
                </a:tc>
                <a:tc>
                  <a:txBody>
                    <a:bodyPr/>
                    <a:lstStyle/>
                    <a:p>
                      <a:pPr algn="ctr"/>
                      <a:r>
                        <a:rPr lang="es-CL" sz="1400">
                          <a:latin typeface="Frutiger LT 45 Light"/>
                        </a:rPr>
                        <a:t>ID contrato</a:t>
                      </a:r>
                    </a:p>
                  </a:txBody>
                  <a:tcPr/>
                </a:tc>
                <a:tc>
                  <a:txBody>
                    <a:bodyPr/>
                    <a:lstStyle/>
                    <a:p>
                      <a:pPr algn="ctr"/>
                      <a:r>
                        <a:rPr lang="es-CL" sz="1400">
                          <a:latin typeface="Frutiger LT 45 Light"/>
                        </a:rPr>
                        <a:t>Fecha y hora de suscripción</a:t>
                      </a:r>
                    </a:p>
                  </a:txBody>
                  <a:tcPr/>
                </a:tc>
                <a:tc>
                  <a:txBody>
                    <a:bodyPr/>
                    <a:lstStyle/>
                    <a:p>
                      <a:pPr algn="ctr"/>
                      <a:r>
                        <a:rPr lang="es-CL" sz="1400">
                          <a:latin typeface="Frutiger LT 45 Light"/>
                        </a:rPr>
                        <a:t>Identificador </a:t>
                      </a:r>
                      <a:r>
                        <a:rPr lang="es-CL" sz="1400" err="1"/>
                        <a:t>op</a:t>
                      </a:r>
                      <a:r>
                        <a:rPr lang="es-CL" sz="1400"/>
                        <a:t>. estructurada</a:t>
                      </a:r>
                    </a:p>
                  </a:txBody>
                  <a:tcPr/>
                </a:tc>
                <a:extLst>
                  <a:ext uri="{0D108BD9-81ED-4DB2-BD59-A6C34878D82A}">
                    <a16:rowId xmlns:a16="http://schemas.microsoft.com/office/drawing/2014/main" val="3131046928"/>
                  </a:ext>
                </a:extLst>
              </a:tr>
              <a:tr h="301865">
                <a:tc>
                  <a:txBody>
                    <a:bodyPr/>
                    <a:lstStyle/>
                    <a:p>
                      <a:pPr algn="ctr"/>
                      <a:r>
                        <a:rPr lang="es-CL">
                          <a:latin typeface="Frutiger LT 45 Light"/>
                        </a:rPr>
                        <a:t>DFX (diario)</a:t>
                      </a:r>
                    </a:p>
                  </a:txBody>
                  <a:tcPr/>
                </a:tc>
                <a:tc>
                  <a:txBody>
                    <a:bodyPr/>
                    <a:lstStyle/>
                    <a:p>
                      <a:pPr algn="ctr"/>
                      <a:r>
                        <a:rPr lang="es-CL">
                          <a:latin typeface="Frutiger LT 45 Light"/>
                        </a:rPr>
                        <a:t>123456789</a:t>
                      </a:r>
                    </a:p>
                  </a:txBody>
                  <a:tcPr/>
                </a:tc>
                <a:tc>
                  <a:txBody>
                    <a:bodyPr/>
                    <a:lstStyle/>
                    <a:p>
                      <a:pPr algn="ctr"/>
                      <a:r>
                        <a:rPr lang="es-CL">
                          <a:latin typeface="Frutiger LT 45 Light"/>
                        </a:rPr>
                        <a:t>123</a:t>
                      </a:r>
                    </a:p>
                  </a:txBody>
                  <a:tcPr/>
                </a:tc>
                <a:tc>
                  <a:txBody>
                    <a:bodyPr/>
                    <a:lstStyle/>
                    <a:p>
                      <a:pPr algn="ctr"/>
                      <a:r>
                        <a:rPr lang="es-CL" sz="1400">
                          <a:latin typeface="Frutiger LT 45 Light"/>
                        </a:rPr>
                        <a:t>23-01-2026T13:20:01</a:t>
                      </a:r>
                    </a:p>
                  </a:txBody>
                  <a:tcPr/>
                </a:tc>
                <a:tc>
                  <a:txBody>
                    <a:bodyPr/>
                    <a:lstStyle/>
                    <a:p>
                      <a:pPr algn="ctr"/>
                      <a:r>
                        <a:rPr lang="es-CL">
                          <a:latin typeface="Frutiger LT 45 Light"/>
                        </a:rPr>
                        <a:t>0</a:t>
                      </a:r>
                    </a:p>
                  </a:txBody>
                  <a:tcPr/>
                </a:tc>
                <a:extLst>
                  <a:ext uri="{0D108BD9-81ED-4DB2-BD59-A6C34878D82A}">
                    <a16:rowId xmlns:a16="http://schemas.microsoft.com/office/drawing/2014/main" val="1007371980"/>
                  </a:ext>
                </a:extLst>
              </a:tr>
              <a:tr h="301865">
                <a:tc>
                  <a:txBody>
                    <a:bodyPr/>
                    <a:lstStyle/>
                    <a:p>
                      <a:pPr algn="ctr"/>
                      <a:r>
                        <a:rPr lang="es-CL">
                          <a:latin typeface="Frutiger LT 45 Light"/>
                        </a:rPr>
                        <a:t>MFX (mensual)</a:t>
                      </a:r>
                    </a:p>
                  </a:txBody>
                  <a:tcPr/>
                </a:tc>
                <a:tc>
                  <a:txBody>
                    <a:bodyPr/>
                    <a:lstStyle/>
                    <a:p>
                      <a:pPr algn="ctr"/>
                      <a:r>
                        <a:rPr lang="es-CL">
                          <a:latin typeface="Frutiger LT 45 Light"/>
                        </a:rPr>
                        <a:t>123456789</a:t>
                      </a:r>
                    </a:p>
                  </a:txBody>
                  <a:tcPr/>
                </a:tc>
                <a:tc>
                  <a:txBody>
                    <a:bodyPr/>
                    <a:lstStyle/>
                    <a:p>
                      <a:pPr algn="ctr"/>
                      <a:r>
                        <a:rPr lang="es-CL">
                          <a:latin typeface="Frutiger LT 45 Light"/>
                        </a:rPr>
                        <a:t>123</a:t>
                      </a:r>
                    </a:p>
                  </a:txBody>
                  <a:tcPr/>
                </a:tc>
                <a:tc>
                  <a:txBody>
                    <a:bodyPr/>
                    <a:lstStyle/>
                    <a:p>
                      <a:pPr algn="ctr"/>
                      <a:r>
                        <a:rPr lang="es-CL" sz="1400">
                          <a:latin typeface="Frutiger LT 45 Light"/>
                        </a:rPr>
                        <a:t>23-01-2026T13:20:01</a:t>
                      </a:r>
                    </a:p>
                  </a:txBody>
                  <a:tcPr/>
                </a:tc>
                <a:tc>
                  <a:txBody>
                    <a:bodyPr/>
                    <a:lstStyle/>
                    <a:p>
                      <a:pPr algn="ctr"/>
                      <a:r>
                        <a:rPr lang="es-CL">
                          <a:latin typeface="Frutiger LT 45 Light"/>
                        </a:rPr>
                        <a:t>0</a:t>
                      </a:r>
                    </a:p>
                  </a:txBody>
                  <a:tcPr/>
                </a:tc>
                <a:extLst>
                  <a:ext uri="{0D108BD9-81ED-4DB2-BD59-A6C34878D82A}">
                    <a16:rowId xmlns:a16="http://schemas.microsoft.com/office/drawing/2014/main" val="419897166"/>
                  </a:ext>
                </a:extLst>
              </a:tr>
            </a:tbl>
          </a:graphicData>
        </a:graphic>
      </p:graphicFrame>
      <p:graphicFrame>
        <p:nvGraphicFramePr>
          <p:cNvPr id="9" name="Tabla 8">
            <a:extLst>
              <a:ext uri="{FF2B5EF4-FFF2-40B4-BE49-F238E27FC236}">
                <a16:creationId xmlns:a16="http://schemas.microsoft.com/office/drawing/2014/main" id="{95CB82B9-B8F5-9B0C-BC83-10A545DE76D0}"/>
              </a:ext>
            </a:extLst>
          </p:cNvPr>
          <p:cNvGraphicFramePr>
            <a:graphicFrameLocks noGrp="1"/>
          </p:cNvGraphicFramePr>
          <p:nvPr>
            <p:extLst>
              <p:ext uri="{D42A27DB-BD31-4B8C-83A1-F6EECF244321}">
                <p14:modId xmlns:p14="http://schemas.microsoft.com/office/powerpoint/2010/main" val="296237781"/>
              </p:ext>
            </p:extLst>
          </p:nvPr>
        </p:nvGraphicFramePr>
        <p:xfrm>
          <a:off x="1004824" y="4800938"/>
          <a:ext cx="9388855" cy="1249680"/>
        </p:xfrm>
        <a:graphic>
          <a:graphicData uri="http://schemas.openxmlformats.org/drawingml/2006/table">
            <a:tbl>
              <a:tblPr firstRow="1" bandRow="1">
                <a:tableStyleId>{5C22544A-7EE6-4342-B048-85BDC9FD1C3A}</a:tableStyleId>
              </a:tblPr>
              <a:tblGrid>
                <a:gridCol w="1877771">
                  <a:extLst>
                    <a:ext uri="{9D8B030D-6E8A-4147-A177-3AD203B41FA5}">
                      <a16:colId xmlns:a16="http://schemas.microsoft.com/office/drawing/2014/main" val="4038544359"/>
                    </a:ext>
                  </a:extLst>
                </a:gridCol>
                <a:gridCol w="1877771">
                  <a:extLst>
                    <a:ext uri="{9D8B030D-6E8A-4147-A177-3AD203B41FA5}">
                      <a16:colId xmlns:a16="http://schemas.microsoft.com/office/drawing/2014/main" val="1107851020"/>
                    </a:ext>
                  </a:extLst>
                </a:gridCol>
                <a:gridCol w="1877771">
                  <a:extLst>
                    <a:ext uri="{9D8B030D-6E8A-4147-A177-3AD203B41FA5}">
                      <a16:colId xmlns:a16="http://schemas.microsoft.com/office/drawing/2014/main" val="2890345842"/>
                    </a:ext>
                  </a:extLst>
                </a:gridCol>
                <a:gridCol w="1877771">
                  <a:extLst>
                    <a:ext uri="{9D8B030D-6E8A-4147-A177-3AD203B41FA5}">
                      <a16:colId xmlns:a16="http://schemas.microsoft.com/office/drawing/2014/main" val="4004472048"/>
                    </a:ext>
                  </a:extLst>
                </a:gridCol>
                <a:gridCol w="1877771">
                  <a:extLst>
                    <a:ext uri="{9D8B030D-6E8A-4147-A177-3AD203B41FA5}">
                      <a16:colId xmlns:a16="http://schemas.microsoft.com/office/drawing/2014/main" val="146146379"/>
                    </a:ext>
                  </a:extLst>
                </a:gridCol>
              </a:tblGrid>
              <a:tr h="301865">
                <a:tc>
                  <a:txBody>
                    <a:bodyPr/>
                    <a:lstStyle/>
                    <a:p>
                      <a:pPr algn="ctr"/>
                      <a:r>
                        <a:rPr lang="es-CL" sz="1400">
                          <a:latin typeface="Frutiger LT 45 Light"/>
                        </a:rPr>
                        <a:t>Tipo de reporte</a:t>
                      </a:r>
                    </a:p>
                  </a:txBody>
                  <a:tcPr/>
                </a:tc>
                <a:tc>
                  <a:txBody>
                    <a:bodyPr/>
                    <a:lstStyle/>
                    <a:p>
                      <a:pPr algn="ctr"/>
                      <a:r>
                        <a:rPr lang="es-CL" sz="1400">
                          <a:latin typeface="Frutiger LT 45 Light"/>
                        </a:rPr>
                        <a:t>RUT contraparte</a:t>
                      </a:r>
                    </a:p>
                  </a:txBody>
                  <a:tcPr/>
                </a:tc>
                <a:tc>
                  <a:txBody>
                    <a:bodyPr/>
                    <a:lstStyle/>
                    <a:p>
                      <a:pPr algn="ctr"/>
                      <a:r>
                        <a:rPr lang="es-CL" sz="1400">
                          <a:latin typeface="Frutiger LT 45 Light"/>
                        </a:rPr>
                        <a:t>ID contrato</a:t>
                      </a:r>
                    </a:p>
                  </a:txBody>
                  <a:tcPr/>
                </a:tc>
                <a:tc>
                  <a:txBody>
                    <a:bodyPr/>
                    <a:lstStyle/>
                    <a:p>
                      <a:pPr algn="ctr"/>
                      <a:r>
                        <a:rPr lang="es-CL" sz="1400">
                          <a:latin typeface="Frutiger LT 45 Light"/>
                        </a:rPr>
                        <a:t>Fecha y hora de suscripción</a:t>
                      </a:r>
                    </a:p>
                  </a:txBody>
                  <a:tcPr/>
                </a:tc>
                <a:tc>
                  <a:txBody>
                    <a:bodyPr/>
                    <a:lstStyle/>
                    <a:p>
                      <a:pPr algn="ctr"/>
                      <a:r>
                        <a:rPr lang="es-CL" sz="1400">
                          <a:latin typeface="Frutiger LT 45 Light"/>
                        </a:rPr>
                        <a:t>Identificador </a:t>
                      </a:r>
                      <a:r>
                        <a:rPr lang="es-CL" sz="1400" err="1"/>
                        <a:t>op</a:t>
                      </a:r>
                      <a:r>
                        <a:rPr lang="es-CL" sz="1400"/>
                        <a:t>. estructurada</a:t>
                      </a:r>
                    </a:p>
                  </a:txBody>
                  <a:tcPr/>
                </a:tc>
                <a:extLst>
                  <a:ext uri="{0D108BD9-81ED-4DB2-BD59-A6C34878D82A}">
                    <a16:rowId xmlns:a16="http://schemas.microsoft.com/office/drawing/2014/main" val="3131046928"/>
                  </a:ext>
                </a:extLst>
              </a:tr>
              <a:tr h="301865">
                <a:tc>
                  <a:txBody>
                    <a:bodyPr/>
                    <a:lstStyle/>
                    <a:p>
                      <a:pPr algn="ctr"/>
                      <a:r>
                        <a:rPr lang="es-CL">
                          <a:latin typeface="Frutiger LT 45 Light"/>
                        </a:rPr>
                        <a:t>DFX (diario)</a:t>
                      </a:r>
                    </a:p>
                  </a:txBody>
                  <a:tcPr/>
                </a:tc>
                <a:tc>
                  <a:txBody>
                    <a:bodyPr/>
                    <a:lstStyle/>
                    <a:p>
                      <a:pPr algn="ctr"/>
                      <a:r>
                        <a:rPr lang="es-CL">
                          <a:latin typeface="Frutiger LT 45 Light"/>
                        </a:rPr>
                        <a:t>123456789</a:t>
                      </a:r>
                    </a:p>
                  </a:txBody>
                  <a:tcPr/>
                </a:tc>
                <a:tc>
                  <a:txBody>
                    <a:bodyPr/>
                    <a:lstStyle/>
                    <a:p>
                      <a:pPr algn="ctr"/>
                      <a:r>
                        <a:rPr lang="es-CL">
                          <a:latin typeface="Frutiger LT 45 Light"/>
                        </a:rPr>
                        <a:t>123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sz="1400">
                          <a:latin typeface="Frutiger LT 45 Light"/>
                        </a:rPr>
                        <a:t>25-01-2026T15:20:01</a:t>
                      </a:r>
                    </a:p>
                  </a:txBody>
                  <a:tcPr/>
                </a:tc>
                <a:tc>
                  <a:txBody>
                    <a:bodyPr/>
                    <a:lstStyle/>
                    <a:p>
                      <a:pPr algn="ctr"/>
                      <a:r>
                        <a:rPr lang="es-CL">
                          <a:latin typeface="Frutiger LT 45 Light"/>
                        </a:rPr>
                        <a:t>0</a:t>
                      </a:r>
                    </a:p>
                  </a:txBody>
                  <a:tcPr/>
                </a:tc>
                <a:extLst>
                  <a:ext uri="{0D108BD9-81ED-4DB2-BD59-A6C34878D82A}">
                    <a16:rowId xmlns:a16="http://schemas.microsoft.com/office/drawing/2014/main" val="1007371980"/>
                  </a:ext>
                </a:extLst>
              </a:tr>
              <a:tr h="301865">
                <a:tc>
                  <a:txBody>
                    <a:bodyPr/>
                    <a:lstStyle/>
                    <a:p>
                      <a:pPr algn="ctr"/>
                      <a:r>
                        <a:rPr lang="es-CL">
                          <a:latin typeface="Frutiger LT 45 Light"/>
                        </a:rPr>
                        <a:t>MFX (mensual)</a:t>
                      </a:r>
                    </a:p>
                  </a:txBody>
                  <a:tcPr/>
                </a:tc>
                <a:tc>
                  <a:txBody>
                    <a:bodyPr/>
                    <a:lstStyle/>
                    <a:p>
                      <a:pPr algn="ctr"/>
                      <a:r>
                        <a:rPr lang="es-CL">
                          <a:latin typeface="Frutiger LT 45 Light"/>
                        </a:rPr>
                        <a:t>123456789</a:t>
                      </a:r>
                    </a:p>
                  </a:txBody>
                  <a:tcPr/>
                </a:tc>
                <a:tc>
                  <a:txBody>
                    <a:bodyPr/>
                    <a:lstStyle/>
                    <a:p>
                      <a:pPr algn="ctr"/>
                      <a:r>
                        <a:rPr lang="es-CL">
                          <a:latin typeface="Frutiger LT 45 Light"/>
                        </a:rPr>
                        <a:t>456</a:t>
                      </a:r>
                    </a:p>
                  </a:txBody>
                  <a:tcPr/>
                </a:tc>
                <a:tc>
                  <a:txBody>
                    <a:bodyPr/>
                    <a:lstStyle/>
                    <a:p>
                      <a:pPr algn="ctr"/>
                      <a:r>
                        <a:rPr lang="es-CL" sz="1400">
                          <a:latin typeface="Frutiger LT 45 Light"/>
                        </a:rPr>
                        <a:t>25-01-2026T15:20:01</a:t>
                      </a:r>
                    </a:p>
                  </a:txBody>
                  <a:tcPr/>
                </a:tc>
                <a:tc>
                  <a:txBody>
                    <a:bodyPr/>
                    <a:lstStyle/>
                    <a:p>
                      <a:pPr algn="ctr"/>
                      <a:r>
                        <a:rPr lang="es-CL">
                          <a:latin typeface="Frutiger LT 45 Light"/>
                        </a:rPr>
                        <a:t>0</a:t>
                      </a:r>
                    </a:p>
                  </a:txBody>
                  <a:tcPr/>
                </a:tc>
                <a:extLst>
                  <a:ext uri="{0D108BD9-81ED-4DB2-BD59-A6C34878D82A}">
                    <a16:rowId xmlns:a16="http://schemas.microsoft.com/office/drawing/2014/main" val="419897166"/>
                  </a:ext>
                </a:extLst>
              </a:tr>
            </a:tbl>
          </a:graphicData>
        </a:graphic>
      </p:graphicFrame>
      <p:sp>
        <p:nvSpPr>
          <p:cNvPr id="10" name="Rectángulo 9">
            <a:extLst>
              <a:ext uri="{FF2B5EF4-FFF2-40B4-BE49-F238E27FC236}">
                <a16:creationId xmlns:a16="http://schemas.microsoft.com/office/drawing/2014/main" id="{67E56EA7-8ADF-B006-2FC5-6317EB2F68AC}"/>
              </a:ext>
            </a:extLst>
          </p:cNvPr>
          <p:cNvSpPr/>
          <p:nvPr/>
        </p:nvSpPr>
        <p:spPr>
          <a:xfrm>
            <a:off x="4725415" y="4645152"/>
            <a:ext cx="1947672" cy="166420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a:endParaRPr>
          </a:p>
        </p:txBody>
      </p:sp>
      <p:sp>
        <p:nvSpPr>
          <p:cNvPr id="15" name="Marcador de texto 4">
            <a:extLst>
              <a:ext uri="{FF2B5EF4-FFF2-40B4-BE49-F238E27FC236}">
                <a16:creationId xmlns:a16="http://schemas.microsoft.com/office/drawing/2014/main" id="{3D733928-14B5-4EA9-D330-87D7BA5AB2DA}"/>
              </a:ext>
            </a:extLst>
          </p:cNvPr>
          <p:cNvSpPr>
            <a:spLocks noGrp="1"/>
          </p:cNvSpPr>
          <p:nvPr>
            <p:ph type="body" sz="quarter" idx="12"/>
          </p:nvPr>
        </p:nvSpPr>
        <p:spPr>
          <a:xfrm>
            <a:off x="858276" y="1121666"/>
            <a:ext cx="9959235" cy="725861"/>
          </a:xfrm>
        </p:spPr>
        <p:txBody>
          <a:bodyPr/>
          <a:lstStyle/>
          <a:p>
            <a:pPr algn="just"/>
            <a:r>
              <a:rPr lang="es-CL" sz="1800">
                <a:latin typeface="Frutiger LT 45 Light" panose="020B0402020204020204" pitchFamily="34" charset="0"/>
              </a:rPr>
              <a:t>Dado que un contrato debe reportarse al menos dos veces (reporte diario y reporte mensual), los campos llave permitirán generar trazabilidad a cada contrato.</a:t>
            </a:r>
          </a:p>
        </p:txBody>
      </p:sp>
      <p:sp>
        <p:nvSpPr>
          <p:cNvPr id="16" name="Marcador de texto 4">
            <a:extLst>
              <a:ext uri="{FF2B5EF4-FFF2-40B4-BE49-F238E27FC236}">
                <a16:creationId xmlns:a16="http://schemas.microsoft.com/office/drawing/2014/main" id="{98AB3B89-FC00-A3DC-4C77-AE9CFBCA8184}"/>
              </a:ext>
            </a:extLst>
          </p:cNvPr>
          <p:cNvSpPr txBox="1">
            <a:spLocks/>
          </p:cNvSpPr>
          <p:nvPr/>
        </p:nvSpPr>
        <p:spPr>
          <a:xfrm>
            <a:off x="881839" y="1790957"/>
            <a:ext cx="9683337" cy="530351"/>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s-CL" sz="1800">
                <a:latin typeface="Frutiger LT 45 Light" panose="020B0402020204020204" pitchFamily="34" charset="0"/>
              </a:rPr>
              <a:t>En el caso hipotético que el </a:t>
            </a:r>
            <a:r>
              <a:rPr lang="es-CL" sz="1800" err="1">
                <a:latin typeface="Frutiger LT 45 Light" panose="020B0402020204020204" pitchFamily="34" charset="0"/>
              </a:rPr>
              <a:t>reportante</a:t>
            </a:r>
            <a:r>
              <a:rPr lang="es-CL" sz="1800">
                <a:latin typeface="Frutiger LT 45 Light" panose="020B0402020204020204" pitchFamily="34" charset="0"/>
              </a:rPr>
              <a:t> modifique uno de estos campos llave entre los reportes, esto generará un registro adicional y que no permitirá trazar los contratos. </a:t>
            </a:r>
          </a:p>
        </p:txBody>
      </p:sp>
    </p:spTree>
    <p:extLst>
      <p:ext uri="{BB962C8B-B14F-4D97-AF65-F5344CB8AC3E}">
        <p14:creationId xmlns:p14="http://schemas.microsoft.com/office/powerpoint/2010/main" val="33451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a:extLst>
              <a:ext uri="{FF2B5EF4-FFF2-40B4-BE49-F238E27FC236}">
                <a16:creationId xmlns:a16="http://schemas.microsoft.com/office/drawing/2014/main" id="{45C06412-88A9-EEF4-B7EC-A53E0DE41226}"/>
              </a:ext>
            </a:extLst>
          </p:cNvPr>
          <p:cNvSpPr>
            <a:spLocks noGrp="1"/>
          </p:cNvSpPr>
          <p:nvPr>
            <p:ph type="body" sz="quarter" idx="10"/>
          </p:nvPr>
        </p:nvSpPr>
        <p:spPr>
          <a:xfrm>
            <a:off x="4037743" y="2534757"/>
            <a:ext cx="4385268" cy="1324800"/>
          </a:xfrm>
        </p:spPr>
        <p:txBody>
          <a:bodyPr/>
          <a:lstStyle/>
          <a:p>
            <a:r>
              <a:rPr lang="es-CL"/>
              <a:t>Eventos de Reportes diarios</a:t>
            </a:r>
          </a:p>
        </p:txBody>
      </p:sp>
    </p:spTree>
    <p:extLst>
      <p:ext uri="{BB962C8B-B14F-4D97-AF65-F5344CB8AC3E}">
        <p14:creationId xmlns:p14="http://schemas.microsoft.com/office/powerpoint/2010/main" val="3610985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75488" y="486395"/>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Reportes </a:t>
            </a:r>
            <a:r>
              <a:rPr lang="en-US" sz="3200" b="1" err="1">
                <a:latin typeface="Frutiger LT 45 Light" panose="020B0402020204020204"/>
                <a:ea typeface="Aptos Display" pitchFamily="34" charset="-122"/>
                <a:cs typeface="Aptos Display" pitchFamily="34" charset="-120"/>
              </a:rPr>
              <a:t>diarios</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eventos</a:t>
            </a:r>
            <a:r>
              <a:rPr lang="en-US" sz="3200" b="1">
                <a:latin typeface="Frutiger LT 45 Light" panose="020B0402020204020204"/>
                <a:ea typeface="Aptos Display" pitchFamily="34" charset="-122"/>
                <a:cs typeface="Aptos Display" pitchFamily="34" charset="-120"/>
              </a:rPr>
              <a:t> de reporte</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20" y="1280160"/>
            <a:ext cx="3383280" cy="3566160"/>
          </a:xfrm>
          <a:prstGeom prst="roundRect">
            <a:avLst>
              <a:gd name="adj" fmla="val 2162"/>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896112" y="1417320"/>
            <a:ext cx="305409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1. Incorporan cartera</a:t>
            </a:r>
            <a:endParaRPr lang="en-US" sz="2000">
              <a:latin typeface="Frutiger LT 45 Light" panose="020B0402020204020204"/>
            </a:endParaRPr>
          </a:p>
        </p:txBody>
      </p:sp>
      <p:sp>
        <p:nvSpPr>
          <p:cNvPr id="7" name="Text 5"/>
          <p:cNvSpPr/>
          <p:nvPr/>
        </p:nvSpPr>
        <p:spPr>
          <a:xfrm>
            <a:off x="896112" y="1783080"/>
            <a:ext cx="3054096" cy="2907792"/>
          </a:xfrm>
          <a:prstGeom prst="rect">
            <a:avLst/>
          </a:prstGeom>
          <a:noFill/>
          <a:ln/>
        </p:spPr>
        <p:txBody>
          <a:bodyPr wrap="square" lIns="254" tIns="254" rIns="254" bIns="254" rtlCol="0" anchor="ctr">
            <a:normAutofit/>
          </a:bodyPr>
          <a:lstStyle/>
          <a:p>
            <a:pPr marL="0" indent="0">
              <a:buNone/>
            </a:pPr>
            <a:r>
              <a:rPr lang="en-US" sz="2000">
                <a:latin typeface="Frutiger LT 45 Light" panose="020B0402020204020204"/>
              </a:rPr>
              <a:t>NUE · Nuevo contrato</a:t>
            </a:r>
          </a:p>
          <a:p>
            <a:pPr marL="0" indent="0">
              <a:buNone/>
            </a:pPr>
            <a:r>
              <a:rPr lang="en-US" sz="2000">
                <a:latin typeface="Frutiger LT 45 Light" panose="020B0402020204020204"/>
              </a:rPr>
              <a:t>ACS · Adquisición por cesión</a:t>
            </a:r>
          </a:p>
        </p:txBody>
      </p:sp>
      <p:sp>
        <p:nvSpPr>
          <p:cNvPr id="8" name="Shape 6"/>
          <p:cNvSpPr/>
          <p:nvPr/>
        </p:nvSpPr>
        <p:spPr>
          <a:xfrm>
            <a:off x="4389120" y="1280160"/>
            <a:ext cx="3383280" cy="3566160"/>
          </a:xfrm>
          <a:prstGeom prst="roundRect">
            <a:avLst>
              <a:gd name="adj" fmla="val 2162"/>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4553712" y="1417320"/>
            <a:ext cx="305409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2. Modifican contrato</a:t>
            </a:r>
            <a:endParaRPr lang="en-US" sz="2000">
              <a:latin typeface="Frutiger LT 45 Light" panose="020B0402020204020204"/>
            </a:endParaRPr>
          </a:p>
        </p:txBody>
      </p:sp>
      <p:sp>
        <p:nvSpPr>
          <p:cNvPr id="10" name="Text 8"/>
          <p:cNvSpPr/>
          <p:nvPr/>
        </p:nvSpPr>
        <p:spPr>
          <a:xfrm>
            <a:off x="4553712" y="1783080"/>
            <a:ext cx="3054096" cy="2907792"/>
          </a:xfrm>
          <a:prstGeom prst="rect">
            <a:avLst/>
          </a:prstGeom>
          <a:noFill/>
          <a:ln/>
        </p:spPr>
        <p:txBody>
          <a:bodyPr wrap="square" lIns="254" tIns="254" rIns="254" bIns="254" rtlCol="0" anchor="ctr">
            <a:normAutofit/>
          </a:bodyPr>
          <a:lstStyle/>
          <a:p>
            <a:pPr marL="0" indent="0">
              <a:buNone/>
            </a:pPr>
            <a:r>
              <a:rPr lang="en-US" sz="2000">
                <a:solidFill>
                  <a:srgbClr val="1D2939"/>
                </a:solidFill>
                <a:latin typeface="Frutiger LT 45 Light" panose="020B0402020204020204"/>
              </a:rPr>
              <a:t>MRC · </a:t>
            </a:r>
            <a:r>
              <a:rPr lang="en-US" sz="2000" err="1">
                <a:solidFill>
                  <a:srgbClr val="1D2939"/>
                </a:solidFill>
                <a:latin typeface="Frutiger LT 45 Light" panose="020B0402020204020204"/>
              </a:rPr>
              <a:t>Recouponing</a:t>
            </a:r>
            <a:endParaRPr lang="en-US" sz="2000">
              <a:latin typeface="Frutiger LT 45 Light" panose="020B0402020204020204"/>
            </a:endParaRPr>
          </a:p>
          <a:p>
            <a:pPr marL="0" indent="0">
              <a:buNone/>
            </a:pPr>
            <a:r>
              <a:rPr lang="en-US" sz="2000">
                <a:solidFill>
                  <a:srgbClr val="1D2939"/>
                </a:solidFill>
                <a:latin typeface="Frutiger LT 45 Light" panose="020B0402020204020204"/>
              </a:rPr>
              <a:t>MCS · Cambio de </a:t>
            </a:r>
            <a:r>
              <a:rPr lang="en-US" sz="2000" err="1">
                <a:solidFill>
                  <a:srgbClr val="1D2939"/>
                </a:solidFill>
                <a:latin typeface="Frutiger LT 45 Light" panose="020B0402020204020204"/>
              </a:rPr>
              <a:t>contraparte</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por</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cesión</a:t>
            </a:r>
            <a:endParaRPr lang="en-US" sz="2000">
              <a:latin typeface="Frutiger LT 45 Light" panose="020B0402020204020204"/>
            </a:endParaRPr>
          </a:p>
          <a:p>
            <a:pPr marL="0" indent="0">
              <a:buNone/>
            </a:pPr>
            <a:r>
              <a:rPr lang="en-US" sz="2000">
                <a:solidFill>
                  <a:srgbClr val="1D2939"/>
                </a:solidFill>
                <a:latin typeface="Frutiger LT 45 Light" panose="020B0402020204020204"/>
              </a:rPr>
              <a:t>OMD · </a:t>
            </a:r>
            <a:r>
              <a:rPr lang="en-US" sz="2000" err="1">
                <a:solidFill>
                  <a:srgbClr val="1D2939"/>
                </a:solidFill>
                <a:latin typeface="Frutiger LT 45 Light" panose="020B0402020204020204"/>
              </a:rPr>
              <a:t>Otras</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modificaciones</a:t>
            </a:r>
            <a:endParaRPr lang="en-US" sz="2000">
              <a:latin typeface="Frutiger LT 45 Light" panose="020B0402020204020204"/>
            </a:endParaRPr>
          </a:p>
          <a:p>
            <a:pPr marL="0" indent="0">
              <a:buNone/>
            </a:pPr>
            <a:r>
              <a:rPr lang="en-US" sz="2000">
                <a:solidFill>
                  <a:srgbClr val="1D2939"/>
                </a:solidFill>
                <a:latin typeface="Frutiger LT 45 Light" panose="020B0402020204020204"/>
              </a:rPr>
              <a:t>MCR · </a:t>
            </a:r>
            <a:r>
              <a:rPr lang="en-US" sz="2000" err="1">
                <a:solidFill>
                  <a:srgbClr val="1D2939"/>
                </a:solidFill>
                <a:latin typeface="Frutiger LT 45 Light" panose="020B0402020204020204"/>
              </a:rPr>
              <a:t>Corrección</a:t>
            </a:r>
            <a:r>
              <a:rPr lang="en-US" sz="2000">
                <a:solidFill>
                  <a:srgbClr val="1D2939"/>
                </a:solidFill>
                <a:latin typeface="Frutiger LT 45 Light" panose="020B0402020204020204"/>
              </a:rPr>
              <a:t> de </a:t>
            </a:r>
            <a:r>
              <a:rPr lang="en-US" sz="2000" err="1">
                <a:solidFill>
                  <a:srgbClr val="1D2939"/>
                </a:solidFill>
                <a:latin typeface="Frutiger LT 45 Light" panose="020B0402020204020204"/>
              </a:rPr>
              <a:t>reporte</a:t>
            </a:r>
            <a:endParaRPr lang="en-US" sz="2000">
              <a:latin typeface="Frutiger LT 45 Light" panose="020B0402020204020204"/>
            </a:endParaRPr>
          </a:p>
        </p:txBody>
      </p:sp>
      <p:sp>
        <p:nvSpPr>
          <p:cNvPr id="11" name="Shape 9"/>
          <p:cNvSpPr/>
          <p:nvPr/>
        </p:nvSpPr>
        <p:spPr>
          <a:xfrm>
            <a:off x="8046720" y="1280160"/>
            <a:ext cx="3383280" cy="3566160"/>
          </a:xfrm>
          <a:prstGeom prst="roundRect">
            <a:avLst>
              <a:gd name="adj" fmla="val 2162"/>
            </a:avLst>
          </a:prstGeom>
          <a:solidFill>
            <a:srgbClr val="FFF7ED"/>
          </a:solidFill>
          <a:ln w="12700">
            <a:solidFill>
              <a:srgbClr val="D0D5DD"/>
            </a:solidFill>
            <a:prstDash val="solid"/>
          </a:ln>
        </p:spPr>
        <p:txBody>
          <a:bodyPr/>
          <a:lstStyle/>
          <a:p>
            <a:endParaRPr lang="es-CL" sz="2000">
              <a:latin typeface="Frutiger LT 45 Light" panose="020B0402020204020204"/>
            </a:endParaRPr>
          </a:p>
        </p:txBody>
      </p:sp>
      <p:sp>
        <p:nvSpPr>
          <p:cNvPr id="12" name="Text 10"/>
          <p:cNvSpPr/>
          <p:nvPr/>
        </p:nvSpPr>
        <p:spPr>
          <a:xfrm>
            <a:off x="8211312" y="1417320"/>
            <a:ext cx="3054096" cy="491490"/>
          </a:xfrm>
          <a:prstGeom prst="rect">
            <a:avLst/>
          </a:prstGeom>
          <a:noFill/>
          <a:ln/>
        </p:spPr>
        <p:txBody>
          <a:bodyPr wrap="square" lIns="0" tIns="0" rIns="0" bIns="0" rtlCol="0" anchor="ctr"/>
          <a:lstStyle/>
          <a:p>
            <a:pPr marL="0" indent="0">
              <a:buNone/>
            </a:pPr>
            <a:r>
              <a:rPr lang="en-US" sz="2000" b="1">
                <a:solidFill>
                  <a:srgbClr val="B31B1B"/>
                </a:solidFill>
                <a:latin typeface="Frutiger LT 45 Light" panose="020B0402020204020204"/>
              </a:rPr>
              <a:t>3. </a:t>
            </a:r>
            <a:r>
              <a:rPr lang="en-US" sz="2000" b="1" err="1">
                <a:solidFill>
                  <a:srgbClr val="B31B1B"/>
                </a:solidFill>
                <a:latin typeface="Frutiger LT 45 Light" panose="020B0402020204020204"/>
              </a:rPr>
              <a:t>Terminan</a:t>
            </a:r>
            <a:r>
              <a:rPr lang="en-US" sz="2000" b="1">
                <a:solidFill>
                  <a:srgbClr val="B31B1B"/>
                </a:solidFill>
                <a:latin typeface="Frutiger LT 45 Light" panose="020B0402020204020204"/>
              </a:rPr>
              <a:t> </a:t>
            </a:r>
            <a:r>
              <a:rPr lang="en-US" sz="2000" b="1" err="1">
                <a:solidFill>
                  <a:srgbClr val="B31B1B"/>
                </a:solidFill>
                <a:latin typeface="Frutiger LT 45 Light" panose="020B0402020204020204"/>
              </a:rPr>
              <a:t>contrato</a:t>
            </a:r>
            <a:r>
              <a:rPr lang="en-US" sz="2000" b="1">
                <a:solidFill>
                  <a:srgbClr val="B31B1B"/>
                </a:solidFill>
                <a:latin typeface="Frutiger LT 45 Light" panose="020B0402020204020204"/>
              </a:rPr>
              <a:t> o </a:t>
            </a:r>
            <a:r>
              <a:rPr lang="en-US" sz="2000" b="1" err="1">
                <a:solidFill>
                  <a:srgbClr val="B31B1B"/>
                </a:solidFill>
                <a:latin typeface="Frutiger LT 45 Light" panose="020B0402020204020204"/>
              </a:rPr>
              <a:t>anulan</a:t>
            </a:r>
            <a:endParaRPr lang="en-US" sz="2000">
              <a:latin typeface="Frutiger LT 45 Light" panose="020B0402020204020204"/>
            </a:endParaRPr>
          </a:p>
        </p:txBody>
      </p:sp>
      <p:sp>
        <p:nvSpPr>
          <p:cNvPr id="13" name="Text 11"/>
          <p:cNvSpPr/>
          <p:nvPr/>
        </p:nvSpPr>
        <p:spPr>
          <a:xfrm>
            <a:off x="8211312" y="1783080"/>
            <a:ext cx="3054096" cy="2907792"/>
          </a:xfrm>
          <a:prstGeom prst="rect">
            <a:avLst/>
          </a:prstGeom>
          <a:noFill/>
          <a:ln/>
        </p:spPr>
        <p:txBody>
          <a:bodyPr wrap="square" lIns="254" tIns="254" rIns="254" bIns="254" rtlCol="0" anchor="ctr">
            <a:normAutofit/>
          </a:bodyPr>
          <a:lstStyle/>
          <a:p>
            <a:pPr marL="0" indent="0">
              <a:buNone/>
            </a:pPr>
            <a:r>
              <a:rPr lang="en-US" sz="2000">
                <a:solidFill>
                  <a:srgbClr val="1D2939"/>
                </a:solidFill>
                <a:latin typeface="Frutiger LT 45 Light" panose="020B0402020204020204"/>
              </a:rPr>
              <a:t>AOC · </a:t>
            </a:r>
            <a:r>
              <a:rPr lang="en-US" sz="2000" err="1">
                <a:solidFill>
                  <a:srgbClr val="1D2939"/>
                </a:solidFill>
                <a:latin typeface="Frutiger LT 45 Light" panose="020B0402020204020204"/>
              </a:rPr>
              <a:t>Caducidad</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anticipo</a:t>
            </a:r>
            <a:r>
              <a:rPr lang="en-US" sz="2000">
                <a:solidFill>
                  <a:srgbClr val="1D2939"/>
                </a:solidFill>
                <a:latin typeface="Frutiger LT 45 Light" panose="020B0402020204020204"/>
              </a:rPr>
              <a:t> o </a:t>
            </a:r>
            <a:r>
              <a:rPr lang="en-US" sz="2000" err="1">
                <a:solidFill>
                  <a:srgbClr val="1D2939"/>
                </a:solidFill>
                <a:latin typeface="Frutiger LT 45 Light" panose="020B0402020204020204"/>
              </a:rPr>
              <a:t>resciliación</a:t>
            </a:r>
            <a:endParaRPr lang="en-US" sz="2000">
              <a:latin typeface="Frutiger LT 45 Light" panose="020B0402020204020204"/>
            </a:endParaRPr>
          </a:p>
          <a:p>
            <a:pPr marL="0" indent="0">
              <a:buNone/>
            </a:pPr>
            <a:r>
              <a:rPr lang="en-US" sz="2000">
                <a:solidFill>
                  <a:srgbClr val="1D2939"/>
                </a:solidFill>
                <a:latin typeface="Frutiger LT 45 Light" panose="020B0402020204020204"/>
              </a:rPr>
              <a:t>CES · </a:t>
            </a:r>
            <a:r>
              <a:rPr lang="en-US" sz="2000" err="1">
                <a:solidFill>
                  <a:srgbClr val="1D2939"/>
                </a:solidFill>
                <a:latin typeface="Frutiger LT 45 Light" panose="020B0402020204020204"/>
              </a:rPr>
              <a:t>Término</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por</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cesión</a:t>
            </a:r>
            <a:endParaRPr lang="en-US" sz="2000">
              <a:latin typeface="Frutiger LT 45 Light" panose="020B0402020204020204"/>
            </a:endParaRPr>
          </a:p>
          <a:p>
            <a:pPr marL="0" indent="0">
              <a:buNone/>
            </a:pPr>
            <a:r>
              <a:rPr lang="en-US" sz="2000">
                <a:solidFill>
                  <a:srgbClr val="1D2939"/>
                </a:solidFill>
                <a:latin typeface="Frutiger LT 45 Light" panose="020B0402020204020204"/>
              </a:rPr>
              <a:t>ANU · </a:t>
            </a:r>
            <a:r>
              <a:rPr lang="en-US" sz="2000" err="1">
                <a:solidFill>
                  <a:srgbClr val="1D2939"/>
                </a:solidFill>
                <a:latin typeface="Frutiger LT 45 Light" panose="020B0402020204020204"/>
              </a:rPr>
              <a:t>Anulación</a:t>
            </a:r>
            <a:endParaRPr lang="en-US" sz="2000">
              <a:latin typeface="Frutiger LT 45 Light" panose="020B0402020204020204"/>
            </a:endParaRPr>
          </a:p>
        </p:txBody>
      </p:sp>
      <p:sp>
        <p:nvSpPr>
          <p:cNvPr id="14" name="Shape 12"/>
          <p:cNvSpPr/>
          <p:nvPr/>
        </p:nvSpPr>
        <p:spPr>
          <a:xfrm>
            <a:off x="1696598" y="5138929"/>
            <a:ext cx="8407522" cy="821196"/>
          </a:xfrm>
          <a:prstGeom prst="roundRect">
            <a:avLst>
              <a:gd name="adj" fmla="val 20588"/>
            </a:avLst>
          </a:prstGeom>
          <a:solidFill>
            <a:srgbClr val="B31B1B"/>
          </a:solidFill>
          <a:ln w="12700">
            <a:solidFill>
              <a:srgbClr val="B31B1B"/>
            </a:solidFill>
            <a:prstDash val="solid"/>
          </a:ln>
        </p:spPr>
        <p:txBody>
          <a:bodyPr/>
          <a:lstStyle/>
          <a:p>
            <a:endParaRPr lang="es-CL" sz="2000">
              <a:latin typeface="Frutiger LT 45 Light" panose="020B0402020204020204"/>
            </a:endParaRPr>
          </a:p>
        </p:txBody>
      </p:sp>
      <p:sp>
        <p:nvSpPr>
          <p:cNvPr id="15" name="Text 13"/>
          <p:cNvSpPr/>
          <p:nvPr/>
        </p:nvSpPr>
        <p:spPr>
          <a:xfrm>
            <a:off x="2221992" y="5559552"/>
            <a:ext cx="7808976" cy="146304"/>
          </a:xfrm>
          <a:prstGeom prst="rect">
            <a:avLst/>
          </a:prstGeom>
          <a:noFill/>
          <a:ln/>
        </p:spPr>
        <p:txBody>
          <a:bodyPr wrap="square" lIns="0" tIns="0" rIns="0" bIns="0" rtlCol="0" anchor="ctr"/>
          <a:lstStyle/>
          <a:p>
            <a:pPr marL="0" indent="0" algn="ctr">
              <a:buNone/>
            </a:pPr>
            <a:r>
              <a:rPr lang="es-CL" sz="2000" b="1" noProof="0">
                <a:solidFill>
                  <a:srgbClr val="FFFFFF"/>
                </a:solidFill>
                <a:latin typeface="Frutiger LT 45 Light" panose="020B0402020204020204"/>
              </a:rPr>
              <a:t>En modificaciones y términos: conservar siempre los campos llave originales</a:t>
            </a:r>
            <a:endParaRPr lang="es-CL" sz="2000" noProof="0">
              <a:latin typeface="Frutiger LT 45 Light" panose="020B0402020204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Eventos diarios: contratos que se incorporan a la cartera</a:t>
            </a:r>
            <a:endParaRPr lang="en-US" sz="3200">
              <a:latin typeface="Frutiger LT 45 Light" panose="020B0402020204020204"/>
            </a:endParaRPr>
          </a:p>
        </p:txBody>
      </p:sp>
      <p:sp>
        <p:nvSpPr>
          <p:cNvPr id="3" name="Text 1"/>
          <p:cNvSpPr/>
          <p:nvPr/>
        </p:nvSpPr>
        <p:spPr>
          <a:xfrm>
            <a:off x="8641080" y="6473952"/>
            <a:ext cx="2377440" cy="164592"/>
          </a:xfrm>
          <a:prstGeom prst="rect">
            <a:avLst/>
          </a:prstGeom>
          <a:noFill/>
          <a:ln/>
        </p:spPr>
        <p:txBody>
          <a:bodyPr wrap="square" lIns="0" tIns="0" rIns="0" bIns="0" rtlCol="0" anchor="ctr"/>
          <a:lstStyle/>
          <a:p>
            <a:pPr marL="0" indent="0" algn="r">
              <a:buNone/>
            </a:pPr>
            <a:r>
              <a:rPr lang="es-CL" sz="750" noProof="0">
                <a:solidFill>
                  <a:srgbClr val="667085"/>
                </a:solidFill>
              </a:rPr>
              <a:t>Capacitación </a:t>
            </a:r>
            <a:r>
              <a:rPr lang="es-CL" sz="750" noProof="0" err="1">
                <a:solidFill>
                  <a:srgbClr val="667085"/>
                </a:solidFill>
              </a:rPr>
              <a:t>reportantes</a:t>
            </a:r>
            <a:r>
              <a:rPr lang="es-CL" sz="750" noProof="0">
                <a:solidFill>
                  <a:srgbClr val="667085"/>
                </a:solidFill>
              </a:rPr>
              <a:t> SIID 2026</a:t>
            </a:r>
            <a:endParaRPr lang="es-CL" sz="750" noProof="0"/>
          </a:p>
        </p:txBody>
      </p:sp>
      <p:sp>
        <p:nvSpPr>
          <p:cNvPr id="4" name="Shape 2"/>
          <p:cNvSpPr/>
          <p:nvPr/>
        </p:nvSpPr>
        <p:spPr>
          <a:xfrm>
            <a:off x="731520" y="1325880"/>
            <a:ext cx="5074920" cy="3291840"/>
          </a:xfrm>
          <a:prstGeom prst="roundRect">
            <a:avLst>
              <a:gd name="adj" fmla="val 2222"/>
            </a:avLst>
          </a:prstGeom>
          <a:solidFill>
            <a:srgbClr val="FFFFFF"/>
          </a:solidFill>
          <a:ln w="19050">
            <a:solidFill>
              <a:schemeClr val="accent1"/>
            </a:solidFill>
            <a:prstDash val="solid"/>
          </a:ln>
        </p:spPr>
        <p:txBody>
          <a:bodyPr/>
          <a:lstStyle/>
          <a:p>
            <a:endParaRPr lang="es-CL" sz="2000" noProof="0">
              <a:latin typeface="Frutiger LT 45 Light" panose="020B0402020204020204"/>
            </a:endParaRPr>
          </a:p>
        </p:txBody>
      </p:sp>
      <p:sp>
        <p:nvSpPr>
          <p:cNvPr id="5" name="Text 3"/>
          <p:cNvSpPr/>
          <p:nvPr/>
        </p:nvSpPr>
        <p:spPr>
          <a:xfrm>
            <a:off x="896112" y="1463040"/>
            <a:ext cx="474573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NUE · </a:t>
            </a:r>
            <a:r>
              <a:rPr lang="es-CL" sz="2000" noProof="0">
                <a:latin typeface="Frutiger LT 45 Light" panose="020B0402020204020204"/>
              </a:rPr>
              <a:t>Nuevo contrato</a:t>
            </a:r>
          </a:p>
        </p:txBody>
      </p:sp>
      <p:sp>
        <p:nvSpPr>
          <p:cNvPr id="6" name="Text 4"/>
          <p:cNvSpPr/>
          <p:nvPr/>
        </p:nvSpPr>
        <p:spPr>
          <a:xfrm>
            <a:off x="896112" y="1828800"/>
            <a:ext cx="4745736" cy="2633472"/>
          </a:xfrm>
          <a:prstGeom prst="rect">
            <a:avLst/>
          </a:prstGeom>
          <a:noFill/>
          <a:ln/>
        </p:spPr>
        <p:txBody>
          <a:bodyPr wrap="square" lIns="254" tIns="254" rIns="254" bIns="254" rtlCol="0" anchor="ctr">
            <a:normAutofit/>
          </a:bodyPr>
          <a:lstStyle/>
          <a:p>
            <a:pPr marL="0" indent="0" algn="just">
              <a:buNone/>
            </a:pPr>
            <a:r>
              <a:rPr lang="es-CL" sz="2000" b="1" noProof="0">
                <a:latin typeface="Frutiger LT 45 Light" panose="020B0402020204020204"/>
              </a:rPr>
              <a:t>Uso</a:t>
            </a:r>
            <a:r>
              <a:rPr lang="es-CL" sz="2000" noProof="0">
                <a:latin typeface="Frutiger LT 45 Light" panose="020B0402020204020204"/>
              </a:rPr>
              <a:t>: nueva operación pactada por el </a:t>
            </a:r>
            <a:r>
              <a:rPr lang="es-CL" sz="2000" noProof="0" err="1">
                <a:latin typeface="Frutiger LT 45 Light" panose="020B0402020204020204"/>
              </a:rPr>
              <a:t>reportante</a:t>
            </a:r>
            <a:r>
              <a:rPr lang="es-CL" sz="2000" noProof="0">
                <a:latin typeface="Frutiger LT 45 Light" panose="020B0402020204020204"/>
              </a:rPr>
              <a:t>.</a:t>
            </a:r>
          </a:p>
          <a:p>
            <a:pPr marL="0" indent="0">
              <a:buNone/>
            </a:pPr>
            <a:endParaRPr lang="es-CL" sz="2000" noProof="0">
              <a:latin typeface="Frutiger LT 45 Light" panose="020B0402020204020204"/>
            </a:endParaRPr>
          </a:p>
          <a:p>
            <a:pPr marL="0" indent="0" algn="just">
              <a:buNone/>
            </a:pPr>
            <a:r>
              <a:rPr lang="es-CL" sz="2000" b="1" noProof="0">
                <a:latin typeface="Frutiger LT 45 Light" panose="020B0402020204020204"/>
              </a:rPr>
              <a:t>Cuidado</a:t>
            </a:r>
            <a:r>
              <a:rPr lang="es-CL" sz="2000" noProof="0">
                <a:latin typeface="Frutiger LT 45 Light" panose="020B0402020204020204"/>
              </a:rPr>
              <a:t>: no usar NUE para corregir o modificar</a:t>
            </a:r>
            <a:r>
              <a:rPr lang="es-CL" sz="2000" b="1" noProof="0">
                <a:latin typeface="Frutiger LT 45 Light" panose="020B0402020204020204"/>
              </a:rPr>
              <a:t> </a:t>
            </a:r>
            <a:r>
              <a:rPr lang="es-CL" sz="2000" noProof="0">
                <a:latin typeface="Frutiger LT 45 Light" panose="020B0402020204020204"/>
              </a:rPr>
              <a:t>un contrato ya reportado; en ese caso corresponde MCR u OMD según la naturaleza del cambio.</a:t>
            </a:r>
          </a:p>
        </p:txBody>
      </p:sp>
      <p:sp>
        <p:nvSpPr>
          <p:cNvPr id="7" name="Shape 5"/>
          <p:cNvSpPr/>
          <p:nvPr/>
        </p:nvSpPr>
        <p:spPr>
          <a:xfrm>
            <a:off x="6309360" y="1325880"/>
            <a:ext cx="5074920" cy="3291840"/>
          </a:xfrm>
          <a:prstGeom prst="roundRect">
            <a:avLst>
              <a:gd name="adj" fmla="val 2222"/>
            </a:avLst>
          </a:prstGeom>
          <a:solidFill>
            <a:srgbClr val="FFFFFF"/>
          </a:solidFill>
          <a:ln w="19050">
            <a:solidFill>
              <a:schemeClr val="accent1"/>
            </a:solidFill>
            <a:prstDash val="solid"/>
          </a:ln>
        </p:spPr>
        <p:txBody>
          <a:bodyPr/>
          <a:lstStyle/>
          <a:p>
            <a:endParaRPr lang="es-CL" sz="2000">
              <a:latin typeface="Frutiger LT 45 Light" panose="020B0402020204020204"/>
            </a:endParaRPr>
          </a:p>
        </p:txBody>
      </p:sp>
      <p:sp>
        <p:nvSpPr>
          <p:cNvPr id="8" name="Text 6"/>
          <p:cNvSpPr/>
          <p:nvPr/>
        </p:nvSpPr>
        <p:spPr>
          <a:xfrm>
            <a:off x="6473952" y="1463040"/>
            <a:ext cx="474573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ACS · </a:t>
            </a:r>
            <a:r>
              <a:rPr lang="es-CL" sz="2000" noProof="0">
                <a:latin typeface="Frutiger LT 45 Light" panose="020B0402020204020204"/>
              </a:rPr>
              <a:t>Adquisición por cesión</a:t>
            </a:r>
          </a:p>
        </p:txBody>
      </p:sp>
      <p:sp>
        <p:nvSpPr>
          <p:cNvPr id="9" name="Text 7"/>
          <p:cNvSpPr/>
          <p:nvPr/>
        </p:nvSpPr>
        <p:spPr>
          <a:xfrm>
            <a:off x="6473952" y="1828800"/>
            <a:ext cx="4745736" cy="2633472"/>
          </a:xfrm>
          <a:prstGeom prst="rect">
            <a:avLst/>
          </a:prstGeom>
          <a:noFill/>
          <a:ln/>
        </p:spPr>
        <p:txBody>
          <a:bodyPr wrap="square" lIns="254" tIns="254" rIns="254" bIns="254" rtlCol="0" anchor="ctr">
            <a:normAutofit/>
          </a:bodyPr>
          <a:lstStyle/>
          <a:p>
            <a:pPr marL="0" indent="0" algn="just">
              <a:buNone/>
            </a:pPr>
            <a:r>
              <a:rPr lang="es-CL" sz="2000" b="1" noProof="0">
                <a:latin typeface="Frutiger LT 45 Light" panose="020B0402020204020204"/>
              </a:rPr>
              <a:t>Uso</a:t>
            </a:r>
            <a:r>
              <a:rPr lang="es-CL" sz="2000" noProof="0">
                <a:latin typeface="Frutiger LT 45 Light" panose="020B0402020204020204"/>
              </a:rPr>
              <a:t>: el participante adquiere obligaciones de un contrato del que no era parte.</a:t>
            </a:r>
          </a:p>
          <a:p>
            <a:pPr marL="0" indent="0" algn="just">
              <a:buNone/>
            </a:pPr>
            <a:endParaRPr lang="es-CL" sz="2000" noProof="0">
              <a:latin typeface="Frutiger LT 45 Light" panose="020B0402020204020204"/>
            </a:endParaRPr>
          </a:p>
          <a:p>
            <a:pPr marL="0" indent="0" algn="just">
              <a:buNone/>
            </a:pPr>
            <a:r>
              <a:rPr lang="es-CL" sz="2000" b="1" noProof="0">
                <a:latin typeface="Frutiger LT 45 Light" panose="020B0402020204020204"/>
              </a:rPr>
              <a:t>Campos a revisar: </a:t>
            </a:r>
            <a:r>
              <a:rPr lang="es-CL" sz="2000" noProof="0">
                <a:latin typeface="Frutiger LT 45 Light" panose="020B0402020204020204"/>
              </a:rPr>
              <a:t>RUT/LEI del cedente o cesionario; prima/pago inicial recibido o entregado, cuando aplique.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5D903-A597-0A85-E65D-01009380162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890B398-5830-7227-DE08-7263291806D2}"/>
              </a:ext>
            </a:extLst>
          </p:cNvPr>
          <p:cNvSpPr/>
          <p:nvPr/>
        </p:nvSpPr>
        <p:spPr>
          <a:xfrm>
            <a:off x="534924" y="320040"/>
            <a:ext cx="10789920" cy="411480"/>
          </a:xfrm>
          <a:prstGeom prst="rect">
            <a:avLst/>
          </a:prstGeom>
          <a:noFill/>
          <a:ln/>
        </p:spPr>
        <p:txBody>
          <a:bodyPr wrap="square" lIns="0" tIns="0" rIns="0" bIns="0" rtlCol="0" anchor="ctr"/>
          <a:lstStyle/>
          <a:p>
            <a:r>
              <a:rPr lang="es-CL" sz="3200" b="1" noProof="0">
                <a:latin typeface="Frutiger LT 45 Light" panose="020B0402020204020204"/>
                <a:ea typeface="Aptos Display" pitchFamily="34" charset="-122"/>
                <a:cs typeface="Aptos Display" pitchFamily="34" charset="-120"/>
              </a:rPr>
              <a:t>Eventos diarios: modificaciones y correcciones</a:t>
            </a:r>
            <a:endParaRPr lang="es-CL" sz="3200" noProof="0">
              <a:latin typeface="Frutiger LT 45 Light" panose="020B0402020204020204"/>
            </a:endParaRPr>
          </a:p>
        </p:txBody>
      </p:sp>
      <p:sp>
        <p:nvSpPr>
          <p:cNvPr id="4" name="Text 2">
            <a:extLst>
              <a:ext uri="{FF2B5EF4-FFF2-40B4-BE49-F238E27FC236}">
                <a16:creationId xmlns:a16="http://schemas.microsoft.com/office/drawing/2014/main" id="{4BBB5A8A-7194-9E23-5588-C7EBB40DBAF8}"/>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a:extLst>
              <a:ext uri="{FF2B5EF4-FFF2-40B4-BE49-F238E27FC236}">
                <a16:creationId xmlns:a16="http://schemas.microsoft.com/office/drawing/2014/main" id="{B7CC5EC3-03A7-0326-B543-49FE639A3832}"/>
              </a:ext>
            </a:extLst>
          </p:cNvPr>
          <p:cNvSpPr/>
          <p:nvPr/>
        </p:nvSpPr>
        <p:spPr>
          <a:xfrm>
            <a:off x="370332" y="1325880"/>
            <a:ext cx="2585209" cy="3584788"/>
          </a:xfrm>
          <a:prstGeom prst="roundRect">
            <a:avLst>
              <a:gd name="adj" fmla="val 2353"/>
            </a:avLst>
          </a:prstGeom>
          <a:solidFill>
            <a:srgbClr val="FFF7ED"/>
          </a:solidFill>
          <a:ln w="19050">
            <a:solidFill>
              <a:schemeClr val="accent1"/>
            </a:solidFill>
            <a:prstDash val="solid"/>
          </a:ln>
        </p:spPr>
        <p:txBody>
          <a:bodyPr/>
          <a:lstStyle/>
          <a:p>
            <a:endParaRPr lang="es-CL" sz="2000">
              <a:latin typeface="Frutiger LT 45 Light" panose="020B0402020204020204"/>
            </a:endParaRPr>
          </a:p>
        </p:txBody>
      </p:sp>
      <p:sp>
        <p:nvSpPr>
          <p:cNvPr id="6" name="Text 4">
            <a:extLst>
              <a:ext uri="{FF2B5EF4-FFF2-40B4-BE49-F238E27FC236}">
                <a16:creationId xmlns:a16="http://schemas.microsoft.com/office/drawing/2014/main" id="{2CC1FA62-2FE9-47CE-6966-1570673EAD0C}"/>
              </a:ext>
            </a:extLst>
          </p:cNvPr>
          <p:cNvSpPr/>
          <p:nvPr/>
        </p:nvSpPr>
        <p:spPr>
          <a:xfrm>
            <a:off x="534924" y="1463040"/>
            <a:ext cx="2356950" cy="327626"/>
          </a:xfrm>
          <a:prstGeom prst="rect">
            <a:avLst/>
          </a:prstGeom>
          <a:noFill/>
          <a:ln/>
        </p:spPr>
        <p:txBody>
          <a:bodyPr wrap="square" lIns="0" tIns="0" rIns="0" bIns="0" rtlCol="0" anchor="ctr"/>
          <a:lstStyle/>
          <a:p>
            <a:r>
              <a:rPr lang="en-US" sz="2000" b="1">
                <a:solidFill>
                  <a:srgbClr val="1D2939"/>
                </a:solidFill>
                <a:latin typeface="Frutiger LT 45 Light" panose="020B0402020204020204"/>
              </a:rPr>
              <a:t>MRC</a:t>
            </a:r>
            <a:r>
              <a:rPr lang="en-US" sz="2000">
                <a:solidFill>
                  <a:srgbClr val="1D2939"/>
                </a:solidFill>
                <a:latin typeface="Frutiger LT 45 Light" panose="020B0402020204020204"/>
              </a:rPr>
              <a:t> · </a:t>
            </a:r>
            <a:r>
              <a:rPr lang="en-US" sz="2000" err="1">
                <a:solidFill>
                  <a:srgbClr val="1D2939"/>
                </a:solidFill>
                <a:latin typeface="Frutiger LT 45 Light" panose="020B0402020204020204"/>
              </a:rPr>
              <a:t>Recouponing</a:t>
            </a:r>
            <a:endParaRPr lang="en-US" sz="2000">
              <a:latin typeface="Frutiger LT 45 Light" panose="020B0402020204020204"/>
            </a:endParaRPr>
          </a:p>
        </p:txBody>
      </p:sp>
      <p:sp>
        <p:nvSpPr>
          <p:cNvPr id="7" name="Text 5">
            <a:extLst>
              <a:ext uri="{FF2B5EF4-FFF2-40B4-BE49-F238E27FC236}">
                <a16:creationId xmlns:a16="http://schemas.microsoft.com/office/drawing/2014/main" id="{311AC1CC-D9E1-6607-AE44-F60556AB1574}"/>
              </a:ext>
            </a:extLst>
          </p:cNvPr>
          <p:cNvSpPr/>
          <p:nvPr/>
        </p:nvSpPr>
        <p:spPr>
          <a:xfrm>
            <a:off x="442723" y="2235200"/>
            <a:ext cx="2420617" cy="982133"/>
          </a:xfrm>
          <a:prstGeom prst="rect">
            <a:avLst/>
          </a:prstGeom>
          <a:noFill/>
          <a:ln/>
        </p:spPr>
        <p:txBody>
          <a:bodyPr wrap="square" lIns="254" tIns="254" rIns="254" bIns="254" rtlCol="0" anchor="ctr">
            <a:normAutofit fontScale="92500" lnSpcReduction="10000"/>
          </a:bodyPr>
          <a:lstStyle/>
          <a:p>
            <a:r>
              <a:rPr lang="es-CL" b="1">
                <a:solidFill>
                  <a:srgbClr val="1D2939"/>
                </a:solidFill>
                <a:latin typeface="Frutiger LT 45 Light" panose="020B0402020204020204"/>
                <a:ea typeface="Aptos" pitchFamily="34" charset="-122"/>
                <a:cs typeface="Aptos" pitchFamily="34" charset="-120"/>
              </a:rPr>
              <a:t>Uso</a:t>
            </a:r>
            <a:r>
              <a:rPr lang="es-CL">
                <a:solidFill>
                  <a:srgbClr val="1D2939"/>
                </a:solidFill>
                <a:latin typeface="Frutiger LT 45 Light" panose="020B0402020204020204"/>
                <a:ea typeface="Aptos" pitchFamily="34" charset="-122"/>
                <a:cs typeface="Aptos" pitchFamily="34" charset="-120"/>
              </a:rPr>
              <a:t>: pagos que modifican valor razonable según condiciones contractuales.</a:t>
            </a:r>
            <a:endParaRPr lang="en-US">
              <a:latin typeface="Frutiger LT 45 Light" panose="020B0402020204020204"/>
            </a:endParaRPr>
          </a:p>
        </p:txBody>
      </p:sp>
      <p:sp>
        <p:nvSpPr>
          <p:cNvPr id="8" name="Shape 6">
            <a:extLst>
              <a:ext uri="{FF2B5EF4-FFF2-40B4-BE49-F238E27FC236}">
                <a16:creationId xmlns:a16="http://schemas.microsoft.com/office/drawing/2014/main" id="{1F00B357-1267-BBF0-E231-573EA47AC6A4}"/>
              </a:ext>
            </a:extLst>
          </p:cNvPr>
          <p:cNvSpPr/>
          <p:nvPr/>
        </p:nvSpPr>
        <p:spPr>
          <a:xfrm>
            <a:off x="3239386" y="1325880"/>
            <a:ext cx="2677545" cy="3584788"/>
          </a:xfrm>
          <a:prstGeom prst="roundRect">
            <a:avLst>
              <a:gd name="adj" fmla="val 2353"/>
            </a:avLst>
          </a:prstGeom>
          <a:solidFill>
            <a:srgbClr val="FFFFFF"/>
          </a:solidFill>
          <a:ln w="19050">
            <a:solidFill>
              <a:schemeClr val="accent1"/>
            </a:solidFill>
            <a:prstDash val="solid"/>
          </a:ln>
        </p:spPr>
        <p:txBody>
          <a:bodyPr/>
          <a:lstStyle/>
          <a:p>
            <a:endParaRPr lang="es-CL" sz="2000">
              <a:latin typeface="Frutiger LT 45 Light" panose="020B0402020204020204"/>
            </a:endParaRPr>
          </a:p>
        </p:txBody>
      </p:sp>
      <p:sp>
        <p:nvSpPr>
          <p:cNvPr id="9" name="Text 7">
            <a:extLst>
              <a:ext uri="{FF2B5EF4-FFF2-40B4-BE49-F238E27FC236}">
                <a16:creationId xmlns:a16="http://schemas.microsoft.com/office/drawing/2014/main" id="{0810D6BA-A6C9-EC5D-F140-BD347E6FCCC8}"/>
              </a:ext>
            </a:extLst>
          </p:cNvPr>
          <p:cNvSpPr/>
          <p:nvPr/>
        </p:nvSpPr>
        <p:spPr>
          <a:xfrm>
            <a:off x="3373259" y="1509572"/>
            <a:ext cx="2484093" cy="592667"/>
          </a:xfrm>
          <a:prstGeom prst="rect">
            <a:avLst/>
          </a:prstGeom>
          <a:noFill/>
          <a:ln/>
        </p:spPr>
        <p:txBody>
          <a:bodyPr wrap="square" lIns="0" tIns="0" rIns="0" bIns="0" rtlCol="0" anchor="ctr"/>
          <a:lstStyle/>
          <a:p>
            <a:r>
              <a:rPr lang="en-US" sz="2000" b="1">
                <a:solidFill>
                  <a:srgbClr val="1D2939"/>
                </a:solidFill>
                <a:latin typeface="Frutiger LT 45 Light" panose="020B0402020204020204"/>
              </a:rPr>
              <a:t>MCS · </a:t>
            </a:r>
            <a:r>
              <a:rPr lang="en-US" sz="2000">
                <a:solidFill>
                  <a:srgbClr val="1D2939"/>
                </a:solidFill>
                <a:latin typeface="Frutiger LT 45 Light" panose="020B0402020204020204"/>
              </a:rPr>
              <a:t>Cambio de </a:t>
            </a:r>
            <a:r>
              <a:rPr lang="es-CL" sz="2000" noProof="0">
                <a:solidFill>
                  <a:srgbClr val="1D2939"/>
                </a:solidFill>
                <a:latin typeface="Frutiger LT 45 Light" panose="020B0402020204020204"/>
              </a:rPr>
              <a:t>contraparte por cesión</a:t>
            </a:r>
            <a:endParaRPr lang="en-US" sz="2000">
              <a:latin typeface="Frutiger LT 45 Light" panose="020B0402020204020204"/>
            </a:endParaRPr>
          </a:p>
        </p:txBody>
      </p:sp>
      <p:sp>
        <p:nvSpPr>
          <p:cNvPr id="11" name="Shape 9">
            <a:extLst>
              <a:ext uri="{FF2B5EF4-FFF2-40B4-BE49-F238E27FC236}">
                <a16:creationId xmlns:a16="http://schemas.microsoft.com/office/drawing/2014/main" id="{5B38C101-E0DE-B312-4732-54516E8A6621}"/>
              </a:ext>
            </a:extLst>
          </p:cNvPr>
          <p:cNvSpPr/>
          <p:nvPr/>
        </p:nvSpPr>
        <p:spPr>
          <a:xfrm>
            <a:off x="6275070" y="1325879"/>
            <a:ext cx="2556735" cy="3584789"/>
          </a:xfrm>
          <a:prstGeom prst="roundRect">
            <a:avLst>
              <a:gd name="adj" fmla="val 2353"/>
            </a:avLst>
          </a:prstGeom>
          <a:solidFill>
            <a:schemeClr val="tx2">
              <a:lumMod val="10000"/>
              <a:lumOff val="90000"/>
            </a:schemeClr>
          </a:solidFill>
          <a:ln w="19050">
            <a:solidFill>
              <a:schemeClr val="accent1"/>
            </a:solidFill>
            <a:prstDash val="solid"/>
          </a:ln>
        </p:spPr>
        <p:txBody>
          <a:bodyPr/>
          <a:lstStyle/>
          <a:p>
            <a:endParaRPr lang="es-CL" sz="2000">
              <a:latin typeface="Frutiger LT 45 Light" panose="020B0402020204020204"/>
            </a:endParaRPr>
          </a:p>
        </p:txBody>
      </p:sp>
      <p:sp>
        <p:nvSpPr>
          <p:cNvPr id="12" name="Text 10">
            <a:extLst>
              <a:ext uri="{FF2B5EF4-FFF2-40B4-BE49-F238E27FC236}">
                <a16:creationId xmlns:a16="http://schemas.microsoft.com/office/drawing/2014/main" id="{407ECA44-81F0-B0EF-EE55-59C8909E8F5C}"/>
              </a:ext>
            </a:extLst>
          </p:cNvPr>
          <p:cNvSpPr/>
          <p:nvPr/>
        </p:nvSpPr>
        <p:spPr>
          <a:xfrm>
            <a:off x="6439663" y="1463039"/>
            <a:ext cx="2201418" cy="639199"/>
          </a:xfrm>
          <a:prstGeom prst="rect">
            <a:avLst/>
          </a:prstGeom>
          <a:noFill/>
          <a:ln/>
        </p:spPr>
        <p:txBody>
          <a:bodyPr wrap="square" lIns="0" tIns="0" rIns="0" bIns="0" rtlCol="0" anchor="ctr"/>
          <a:lstStyle/>
          <a:p>
            <a:r>
              <a:rPr lang="en-US" sz="2000" b="1">
                <a:solidFill>
                  <a:srgbClr val="1D2939"/>
                </a:solidFill>
                <a:latin typeface="Frutiger LT 45 Light" panose="020B0402020204020204"/>
              </a:rPr>
              <a:t>OMD · </a:t>
            </a:r>
            <a:r>
              <a:rPr lang="en-US" sz="2000" err="1">
                <a:solidFill>
                  <a:srgbClr val="1D2939"/>
                </a:solidFill>
                <a:latin typeface="Frutiger LT 45 Light" panose="020B0402020204020204"/>
              </a:rPr>
              <a:t>Otras</a:t>
            </a:r>
            <a:r>
              <a:rPr lang="en-US" sz="2000">
                <a:solidFill>
                  <a:srgbClr val="1D2939"/>
                </a:solidFill>
                <a:latin typeface="Frutiger LT 45 Light" panose="020B0402020204020204"/>
              </a:rPr>
              <a:t> </a:t>
            </a:r>
            <a:r>
              <a:rPr lang="en-US" sz="2000" err="1">
                <a:solidFill>
                  <a:srgbClr val="1D2939"/>
                </a:solidFill>
                <a:latin typeface="Frutiger LT 45 Light" panose="020B0402020204020204"/>
              </a:rPr>
              <a:t>modificaciones</a:t>
            </a:r>
            <a:endParaRPr lang="en-US" sz="2000">
              <a:latin typeface="Frutiger LT 45 Light" panose="020B0402020204020204"/>
            </a:endParaRPr>
          </a:p>
        </p:txBody>
      </p:sp>
      <p:sp>
        <p:nvSpPr>
          <p:cNvPr id="3" name="Shape 9">
            <a:extLst>
              <a:ext uri="{FF2B5EF4-FFF2-40B4-BE49-F238E27FC236}">
                <a16:creationId xmlns:a16="http://schemas.microsoft.com/office/drawing/2014/main" id="{FEC79FF1-D475-BA20-FFE8-E98E8F77F77C}"/>
              </a:ext>
            </a:extLst>
          </p:cNvPr>
          <p:cNvSpPr/>
          <p:nvPr/>
        </p:nvSpPr>
        <p:spPr>
          <a:xfrm>
            <a:off x="9089641" y="1341120"/>
            <a:ext cx="2556735" cy="3584790"/>
          </a:xfrm>
          <a:prstGeom prst="roundRect">
            <a:avLst>
              <a:gd name="adj" fmla="val 2353"/>
            </a:avLst>
          </a:prstGeom>
          <a:solidFill>
            <a:srgbClr val="FFFFFF"/>
          </a:solidFill>
          <a:ln w="19050">
            <a:solidFill>
              <a:schemeClr val="accent1"/>
            </a:solidFill>
            <a:prstDash val="solid"/>
          </a:ln>
        </p:spPr>
        <p:txBody>
          <a:bodyPr/>
          <a:lstStyle/>
          <a:p>
            <a:endParaRPr lang="es-CL" sz="2000">
              <a:latin typeface="Frutiger LT 45 Light" panose="020B0402020204020204"/>
            </a:endParaRPr>
          </a:p>
        </p:txBody>
      </p:sp>
      <p:sp>
        <p:nvSpPr>
          <p:cNvPr id="16" name="Text 10">
            <a:extLst>
              <a:ext uri="{FF2B5EF4-FFF2-40B4-BE49-F238E27FC236}">
                <a16:creationId xmlns:a16="http://schemas.microsoft.com/office/drawing/2014/main" id="{BD0B2C64-1883-D9D9-2FE5-5D9680099EA2}"/>
              </a:ext>
            </a:extLst>
          </p:cNvPr>
          <p:cNvSpPr/>
          <p:nvPr/>
        </p:nvSpPr>
        <p:spPr>
          <a:xfrm>
            <a:off x="9254233" y="1478280"/>
            <a:ext cx="2392143" cy="528320"/>
          </a:xfrm>
          <a:prstGeom prst="rect">
            <a:avLst/>
          </a:prstGeom>
          <a:noFill/>
          <a:ln/>
        </p:spPr>
        <p:txBody>
          <a:bodyPr wrap="square" lIns="0" tIns="0" rIns="0" bIns="0" rtlCol="0" anchor="ctr"/>
          <a:lstStyle/>
          <a:p>
            <a:r>
              <a:rPr lang="en-US" sz="2000" b="1">
                <a:solidFill>
                  <a:srgbClr val="1D2939"/>
                </a:solidFill>
                <a:latin typeface="Frutiger LT 45 Light" panose="020B0402020204020204"/>
              </a:rPr>
              <a:t>MCR · </a:t>
            </a:r>
            <a:r>
              <a:rPr lang="en-US" sz="2000" err="1">
                <a:solidFill>
                  <a:srgbClr val="1D2939"/>
                </a:solidFill>
                <a:latin typeface="Frutiger LT 45 Light" panose="020B0402020204020204"/>
              </a:rPr>
              <a:t>Corrección</a:t>
            </a:r>
            <a:r>
              <a:rPr lang="en-US" sz="2000">
                <a:solidFill>
                  <a:srgbClr val="1D2939"/>
                </a:solidFill>
                <a:latin typeface="Frutiger LT 45 Light" panose="020B0402020204020204"/>
              </a:rPr>
              <a:t> de </a:t>
            </a:r>
            <a:r>
              <a:rPr lang="en-US" sz="2000" err="1">
                <a:solidFill>
                  <a:srgbClr val="1D2939"/>
                </a:solidFill>
                <a:latin typeface="Frutiger LT 45 Light" panose="020B0402020204020204"/>
              </a:rPr>
              <a:t>reporte</a:t>
            </a:r>
            <a:endParaRPr lang="en-US" sz="2000">
              <a:latin typeface="Frutiger LT 45 Light" panose="020B0402020204020204"/>
            </a:endParaRPr>
          </a:p>
        </p:txBody>
      </p:sp>
      <p:sp>
        <p:nvSpPr>
          <p:cNvPr id="18" name="Shape 12">
            <a:extLst>
              <a:ext uri="{FF2B5EF4-FFF2-40B4-BE49-F238E27FC236}">
                <a16:creationId xmlns:a16="http://schemas.microsoft.com/office/drawing/2014/main" id="{91C406AD-6D2B-8583-D1F4-20B5C6E4A108}"/>
              </a:ext>
            </a:extLst>
          </p:cNvPr>
          <p:cNvSpPr/>
          <p:nvPr/>
        </p:nvSpPr>
        <p:spPr>
          <a:xfrm>
            <a:off x="1314026" y="5244081"/>
            <a:ext cx="9293013" cy="722377"/>
          </a:xfrm>
          <a:prstGeom prst="roundRect">
            <a:avLst>
              <a:gd name="adj" fmla="val 20588"/>
            </a:avLst>
          </a:prstGeom>
          <a:solidFill>
            <a:srgbClr val="1F4E79"/>
          </a:solidFill>
          <a:ln w="12700">
            <a:solidFill>
              <a:srgbClr val="1F4E79"/>
            </a:solidFill>
            <a:prstDash val="solid"/>
          </a:ln>
        </p:spPr>
        <p:txBody>
          <a:bodyPr anchor="ctr"/>
          <a:lstStyle/>
          <a:p>
            <a:r>
              <a:rPr lang="es-CL" sz="2000" b="1" noProof="0">
                <a:solidFill>
                  <a:srgbClr val="FFFFFF"/>
                </a:solidFill>
                <a:latin typeface="Frutiger LT 45 Light" panose="020B0402020204020204"/>
              </a:rPr>
              <a:t>Pregunta guía: ¿El contrato necesita una modificación por cambios en sus condiciones financieras o por algún campo que fue informado por error?</a:t>
            </a:r>
          </a:p>
        </p:txBody>
      </p:sp>
      <p:sp>
        <p:nvSpPr>
          <p:cNvPr id="19" name="Text 5">
            <a:extLst>
              <a:ext uri="{FF2B5EF4-FFF2-40B4-BE49-F238E27FC236}">
                <a16:creationId xmlns:a16="http://schemas.microsoft.com/office/drawing/2014/main" id="{2BF8863A-3DE5-1A5F-43B5-542CBC2D6266}"/>
              </a:ext>
            </a:extLst>
          </p:cNvPr>
          <p:cNvSpPr/>
          <p:nvPr/>
        </p:nvSpPr>
        <p:spPr>
          <a:xfrm>
            <a:off x="452627" y="3437467"/>
            <a:ext cx="2420617" cy="982133"/>
          </a:xfrm>
          <a:prstGeom prst="rect">
            <a:avLst/>
          </a:prstGeom>
          <a:noFill/>
          <a:ln/>
        </p:spPr>
        <p:txBody>
          <a:bodyPr wrap="square" lIns="254" tIns="254" rIns="254" bIns="254" rtlCol="0" anchor="ctr">
            <a:normAutofit fontScale="85000" lnSpcReduction="10000"/>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Marca compresión/</a:t>
            </a:r>
            <a:r>
              <a:rPr lang="es-CL" err="1">
                <a:solidFill>
                  <a:srgbClr val="1D2939"/>
                </a:solidFill>
                <a:latin typeface="Frutiger LT 45 Light" panose="020B0402020204020204"/>
                <a:ea typeface="Aptos" pitchFamily="34" charset="-122"/>
                <a:cs typeface="Aptos" pitchFamily="34" charset="-120"/>
              </a:rPr>
              <a:t>recouponing</a:t>
            </a:r>
            <a:r>
              <a:rPr lang="es-CL">
                <a:solidFill>
                  <a:srgbClr val="1D2939"/>
                </a:solidFill>
                <a:latin typeface="Frutiger LT 45 Light" panose="020B0402020204020204"/>
                <a:ea typeface="Aptos" pitchFamily="34" charset="-122"/>
                <a:cs typeface="Aptos" pitchFamily="34" charset="-120"/>
              </a:rPr>
              <a:t>; fecha de inicio de modificación.</a:t>
            </a:r>
            <a:endParaRPr lang="es-CL">
              <a:latin typeface="Frutiger LT 45 Light" panose="020B0402020204020204"/>
              <a:ea typeface="Aptos" charset="0"/>
              <a:cs typeface="Aptos" charset="0"/>
            </a:endParaRPr>
          </a:p>
        </p:txBody>
      </p:sp>
      <p:sp>
        <p:nvSpPr>
          <p:cNvPr id="21" name="Text 5">
            <a:extLst>
              <a:ext uri="{FF2B5EF4-FFF2-40B4-BE49-F238E27FC236}">
                <a16:creationId xmlns:a16="http://schemas.microsoft.com/office/drawing/2014/main" id="{07D6E035-8D9D-1707-582A-7D14BF2F5515}"/>
              </a:ext>
            </a:extLst>
          </p:cNvPr>
          <p:cNvSpPr/>
          <p:nvPr/>
        </p:nvSpPr>
        <p:spPr>
          <a:xfrm>
            <a:off x="3313680" y="2285931"/>
            <a:ext cx="2543671" cy="982133"/>
          </a:xfrm>
          <a:prstGeom prst="rect">
            <a:avLst/>
          </a:prstGeom>
          <a:noFill/>
          <a:ln/>
        </p:spPr>
        <p:txBody>
          <a:bodyPr wrap="square" lIns="254" tIns="254" rIns="254" bIns="254" rtlCol="0" anchor="ctr">
            <a:normAutofit fontScale="92500" lnSpcReduction="10000"/>
          </a:bodyPr>
          <a:lstStyle/>
          <a:p>
            <a:r>
              <a:rPr lang="es-CL" b="1">
                <a:solidFill>
                  <a:srgbClr val="1D2939"/>
                </a:solidFill>
                <a:latin typeface="Frutiger LT 45 Light" panose="020B0402020204020204"/>
                <a:ea typeface="Aptos" pitchFamily="34" charset="-122"/>
                <a:cs typeface="Aptos" pitchFamily="34" charset="-120"/>
              </a:rPr>
              <a:t>Uso</a:t>
            </a:r>
            <a:r>
              <a:rPr lang="es-CL">
                <a:solidFill>
                  <a:srgbClr val="1D2939"/>
                </a:solidFill>
                <a:latin typeface="Frutiger LT 45 Light" panose="020B0402020204020204"/>
                <a:ea typeface="Aptos" pitchFamily="34" charset="-122"/>
                <a:cs typeface="Aptos" pitchFamily="34" charset="-120"/>
              </a:rPr>
              <a:t>: Cambio de contraparte del participante por cesión; no aplica a novaciones ECC.</a:t>
            </a:r>
            <a:endParaRPr lang="es-CL">
              <a:latin typeface="Frutiger LT 45 Light" panose="020B0402020204020204"/>
              <a:ea typeface="Aptos" charset="0"/>
              <a:cs typeface="Aptos" charset="0"/>
            </a:endParaRPr>
          </a:p>
        </p:txBody>
      </p:sp>
      <p:sp>
        <p:nvSpPr>
          <p:cNvPr id="22" name="Text 5">
            <a:extLst>
              <a:ext uri="{FF2B5EF4-FFF2-40B4-BE49-F238E27FC236}">
                <a16:creationId xmlns:a16="http://schemas.microsoft.com/office/drawing/2014/main" id="{57E1E8DB-7088-6132-E978-4B1F63C8DB62}"/>
              </a:ext>
            </a:extLst>
          </p:cNvPr>
          <p:cNvSpPr/>
          <p:nvPr/>
        </p:nvSpPr>
        <p:spPr>
          <a:xfrm>
            <a:off x="3313681" y="3488198"/>
            <a:ext cx="2516886" cy="982133"/>
          </a:xfrm>
          <a:prstGeom prst="rect">
            <a:avLst/>
          </a:prstGeom>
          <a:noFill/>
          <a:ln/>
        </p:spPr>
        <p:txBody>
          <a:bodyPr wrap="square" lIns="254" tIns="254" rIns="254" bIns="254" rtlCol="0" anchor="ctr">
            <a:normAutofit fontScale="85000" lnSpcReduction="10000"/>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RUT/LEI contraparte; RUT/LEI cedente o cesionario; fecha de inicio de modificación .</a:t>
            </a:r>
            <a:endParaRPr lang="es-CL">
              <a:latin typeface="Frutiger LT 45 Light" panose="020B0402020204020204"/>
              <a:ea typeface="Aptos" charset="0"/>
              <a:cs typeface="Aptos" charset="0"/>
            </a:endParaRPr>
          </a:p>
        </p:txBody>
      </p:sp>
      <p:sp>
        <p:nvSpPr>
          <p:cNvPr id="23" name="Text 5">
            <a:extLst>
              <a:ext uri="{FF2B5EF4-FFF2-40B4-BE49-F238E27FC236}">
                <a16:creationId xmlns:a16="http://schemas.microsoft.com/office/drawing/2014/main" id="{87BC33E5-5956-D6B6-BF43-1355A0F9CC53}"/>
              </a:ext>
            </a:extLst>
          </p:cNvPr>
          <p:cNvSpPr/>
          <p:nvPr/>
        </p:nvSpPr>
        <p:spPr>
          <a:xfrm>
            <a:off x="6411187" y="2285931"/>
            <a:ext cx="2420617" cy="1134602"/>
          </a:xfrm>
          <a:prstGeom prst="rect">
            <a:avLst/>
          </a:prstGeom>
          <a:noFill/>
          <a:ln/>
        </p:spPr>
        <p:txBody>
          <a:bodyPr wrap="square" lIns="254" tIns="254" rIns="254" bIns="254" rtlCol="0" anchor="ctr">
            <a:normAutofit/>
          </a:bodyPr>
          <a:lstStyle/>
          <a:p>
            <a:r>
              <a:rPr lang="es-CL" b="1">
                <a:solidFill>
                  <a:srgbClr val="1D2939"/>
                </a:solidFill>
                <a:latin typeface="Frutiger LT 45 Light" panose="020B0402020204020204"/>
                <a:ea typeface="Aptos" pitchFamily="34" charset="-122"/>
                <a:cs typeface="Aptos" pitchFamily="34" charset="-120"/>
              </a:rPr>
              <a:t>Uso</a:t>
            </a:r>
            <a:r>
              <a:rPr lang="es-CL">
                <a:solidFill>
                  <a:srgbClr val="1D2939"/>
                </a:solidFill>
                <a:latin typeface="Frutiger LT 45 Light" panose="020B0402020204020204"/>
                <a:ea typeface="Aptos" pitchFamily="34" charset="-122"/>
                <a:cs typeface="Aptos" pitchFamily="34" charset="-120"/>
              </a:rPr>
              <a:t>: Modificación de condiciones financieras que no corresponde a corrección.</a:t>
            </a:r>
            <a:endParaRPr lang="es-CL">
              <a:latin typeface="Frutiger LT 45 Light" panose="020B0402020204020204"/>
              <a:ea typeface="Aptos" charset="0"/>
              <a:cs typeface="Aptos" charset="0"/>
            </a:endParaRPr>
          </a:p>
        </p:txBody>
      </p:sp>
      <p:sp>
        <p:nvSpPr>
          <p:cNvPr id="24" name="Text 5">
            <a:extLst>
              <a:ext uri="{FF2B5EF4-FFF2-40B4-BE49-F238E27FC236}">
                <a16:creationId xmlns:a16="http://schemas.microsoft.com/office/drawing/2014/main" id="{2EE3B422-60C2-ECA4-249F-1E3622292BC0}"/>
              </a:ext>
            </a:extLst>
          </p:cNvPr>
          <p:cNvSpPr/>
          <p:nvPr/>
        </p:nvSpPr>
        <p:spPr>
          <a:xfrm>
            <a:off x="6411186" y="3488198"/>
            <a:ext cx="2420617" cy="982133"/>
          </a:xfrm>
          <a:prstGeom prst="rect">
            <a:avLst/>
          </a:prstGeom>
          <a:noFill/>
          <a:ln/>
        </p:spPr>
        <p:txBody>
          <a:bodyPr wrap="square" lIns="254" tIns="254" rIns="254" bIns="254" rtlCol="0" anchor="ctr">
            <a:normAutofit fontScale="92500" lnSpcReduction="10000"/>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Fecha de inicio de modificación y campos financieros modificados.</a:t>
            </a:r>
            <a:endParaRPr lang="es-CL">
              <a:latin typeface="Frutiger LT 45 Light" panose="020B0402020204020204"/>
              <a:ea typeface="Aptos" charset="0"/>
              <a:cs typeface="Aptos" charset="0"/>
            </a:endParaRPr>
          </a:p>
        </p:txBody>
      </p:sp>
      <p:sp>
        <p:nvSpPr>
          <p:cNvPr id="25" name="Text 5">
            <a:extLst>
              <a:ext uri="{FF2B5EF4-FFF2-40B4-BE49-F238E27FC236}">
                <a16:creationId xmlns:a16="http://schemas.microsoft.com/office/drawing/2014/main" id="{F260E54C-B048-E017-A7F1-EC908716ED5B}"/>
              </a:ext>
            </a:extLst>
          </p:cNvPr>
          <p:cNvSpPr/>
          <p:nvPr/>
        </p:nvSpPr>
        <p:spPr>
          <a:xfrm>
            <a:off x="9264137" y="2277464"/>
            <a:ext cx="2420617" cy="982133"/>
          </a:xfrm>
          <a:prstGeom prst="rect">
            <a:avLst/>
          </a:prstGeom>
          <a:noFill/>
          <a:ln/>
        </p:spPr>
        <p:txBody>
          <a:bodyPr wrap="square" lIns="254" tIns="254" rIns="254" bIns="254" rtlCol="0" anchor="ctr">
            <a:normAutofit fontScale="92500" lnSpcReduction="10000"/>
          </a:bodyPr>
          <a:lstStyle/>
          <a:p>
            <a:r>
              <a:rPr lang="es-CL" b="1">
                <a:solidFill>
                  <a:srgbClr val="1D2939"/>
                </a:solidFill>
                <a:latin typeface="Frutiger LT 45 Light" panose="020B0402020204020204"/>
                <a:ea typeface="Aptos" pitchFamily="34" charset="-122"/>
                <a:cs typeface="Aptos" pitchFamily="34" charset="-120"/>
              </a:rPr>
              <a:t>Uso</a:t>
            </a:r>
            <a:r>
              <a:rPr lang="es-CL">
                <a:solidFill>
                  <a:srgbClr val="1D2939"/>
                </a:solidFill>
                <a:latin typeface="Frutiger LT 45 Light" panose="020B0402020204020204"/>
                <a:ea typeface="Aptos" pitchFamily="34" charset="-122"/>
                <a:cs typeface="Aptos" pitchFamily="34" charset="-120"/>
              </a:rPr>
              <a:t>: Rectificación de información previamente reportada; no es cambio contractual.</a:t>
            </a:r>
            <a:endParaRPr lang="en-US">
              <a:latin typeface="Frutiger LT 45 Light" panose="020B0402020204020204"/>
            </a:endParaRPr>
          </a:p>
        </p:txBody>
      </p:sp>
      <p:sp>
        <p:nvSpPr>
          <p:cNvPr id="26" name="Text 5">
            <a:extLst>
              <a:ext uri="{FF2B5EF4-FFF2-40B4-BE49-F238E27FC236}">
                <a16:creationId xmlns:a16="http://schemas.microsoft.com/office/drawing/2014/main" id="{F9137706-535A-9CCE-718C-1748E5E96FA4}"/>
              </a:ext>
            </a:extLst>
          </p:cNvPr>
          <p:cNvSpPr/>
          <p:nvPr/>
        </p:nvSpPr>
        <p:spPr>
          <a:xfrm>
            <a:off x="9176888" y="3488198"/>
            <a:ext cx="2382239" cy="982133"/>
          </a:xfrm>
          <a:prstGeom prst="rect">
            <a:avLst/>
          </a:prstGeom>
          <a:noFill/>
          <a:ln/>
        </p:spPr>
        <p:txBody>
          <a:bodyPr wrap="square" lIns="254" tIns="254" rIns="254" bIns="254" rtlCol="0" anchor="ctr">
            <a:normAutofit fontScale="92500" lnSpcReduction="10000"/>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Campos corregidos y trazabilidad del contrato original.</a:t>
            </a:r>
            <a:endParaRPr lang="es-CL">
              <a:latin typeface="Frutiger LT 45 Light" panose="020B0402020204020204"/>
              <a:ea typeface="Aptos" charset="0"/>
              <a:cs typeface="Aptos" charset="0"/>
            </a:endParaRPr>
          </a:p>
          <a:p>
            <a:endParaRPr lang="es-CL">
              <a:latin typeface="Frutiger LT 45 Light" panose="020B0402020204020204"/>
              <a:ea typeface="Aptos" charset="0"/>
              <a:cs typeface="Aptos" charset="0"/>
            </a:endParaRPr>
          </a:p>
        </p:txBody>
      </p:sp>
    </p:spTree>
    <p:extLst>
      <p:ext uri="{BB962C8B-B14F-4D97-AF65-F5344CB8AC3E}">
        <p14:creationId xmlns:p14="http://schemas.microsoft.com/office/powerpoint/2010/main" val="2633212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Eventos diarios: términos de contratos y anulaciones</a:t>
            </a:r>
            <a:endParaRPr lang="es-CL" sz="3200" noProof="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20" y="1325879"/>
            <a:ext cx="3383280" cy="3884295"/>
          </a:xfrm>
          <a:prstGeom prst="roundRect">
            <a:avLst>
              <a:gd name="adj" fmla="val 2353"/>
            </a:avLst>
          </a:prstGeom>
          <a:solidFill>
            <a:srgbClr val="FFF7ED"/>
          </a:solidFill>
          <a:ln w="19050">
            <a:solidFill>
              <a:schemeClr val="accent1"/>
            </a:solidFill>
            <a:prstDash val="solid"/>
          </a:ln>
        </p:spPr>
        <p:txBody>
          <a:bodyPr/>
          <a:lstStyle/>
          <a:p>
            <a:endParaRPr lang="es-CL" sz="2000" noProof="0">
              <a:latin typeface="Frutiger LT 45 Light" panose="020B0402020204020204"/>
            </a:endParaRPr>
          </a:p>
        </p:txBody>
      </p:sp>
      <p:sp>
        <p:nvSpPr>
          <p:cNvPr id="6" name="Text 4"/>
          <p:cNvSpPr/>
          <p:nvPr/>
        </p:nvSpPr>
        <p:spPr>
          <a:xfrm>
            <a:off x="896112" y="1700783"/>
            <a:ext cx="3054096" cy="279669"/>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AOC · </a:t>
            </a:r>
            <a:r>
              <a:rPr lang="es-CL" sz="2000" noProof="0">
                <a:latin typeface="Frutiger LT 45 Light" panose="020B0402020204020204"/>
              </a:rPr>
              <a:t>Caducidad, anticipo o resciliación</a:t>
            </a:r>
          </a:p>
          <a:p>
            <a:pPr marL="0" indent="0">
              <a:buNone/>
            </a:pPr>
            <a:endParaRPr lang="es-CL" sz="2000" noProof="0">
              <a:latin typeface="Frutiger LT 45 Light" panose="020B0402020204020204"/>
            </a:endParaRPr>
          </a:p>
        </p:txBody>
      </p:sp>
      <p:sp>
        <p:nvSpPr>
          <p:cNvPr id="7" name="Text 5"/>
          <p:cNvSpPr/>
          <p:nvPr/>
        </p:nvSpPr>
        <p:spPr>
          <a:xfrm>
            <a:off x="838200" y="2557272"/>
            <a:ext cx="3054096" cy="2047504"/>
          </a:xfrm>
          <a:prstGeom prst="rect">
            <a:avLst/>
          </a:prstGeom>
          <a:noFill/>
          <a:ln/>
        </p:spPr>
        <p:txBody>
          <a:bodyPr wrap="square" lIns="254" tIns="254" rIns="254" bIns="254" rtlCol="0" anchor="ctr">
            <a:noAutofit/>
          </a:bodyPr>
          <a:lstStyle/>
          <a:p>
            <a:pPr marL="0" indent="0" algn="just">
              <a:buNone/>
            </a:pPr>
            <a:r>
              <a:rPr lang="es-CL" b="1" noProof="0">
                <a:solidFill>
                  <a:srgbClr val="1D2939"/>
                </a:solidFill>
                <a:latin typeface="Frutiger LT 45 Light" panose="020B0402020204020204"/>
              </a:rPr>
              <a:t>Uso: </a:t>
            </a:r>
            <a:r>
              <a:rPr lang="es-CL" noProof="0">
                <a:solidFill>
                  <a:srgbClr val="1D2939"/>
                </a:solidFill>
                <a:latin typeface="Frutiger LT 45 Light" panose="020B0402020204020204"/>
              </a:rPr>
              <a:t>Término anticipado por causa legal o acuerdo de las partes. Incluye compresiones de cartera.</a:t>
            </a:r>
          </a:p>
          <a:p>
            <a:pPr marL="0" indent="0" algn="just">
              <a:buNone/>
            </a:pPr>
            <a:endParaRPr lang="es-CL" noProof="0">
              <a:solidFill>
                <a:srgbClr val="1D2939"/>
              </a:solidFill>
              <a:latin typeface="Frutiger LT 45 Light" panose="020B0402020204020204"/>
            </a:endParaRPr>
          </a:p>
          <a:p>
            <a:pPr algn="just"/>
            <a:r>
              <a:rPr lang="es-CL" b="1" noProof="0">
                <a:latin typeface="Frutiger LT 45 Light" panose="020B0402020204020204"/>
              </a:rPr>
              <a:t>Campos a revisar: </a:t>
            </a:r>
            <a:r>
              <a:rPr lang="es-CL" noProof="0">
                <a:latin typeface="Frutiger LT 45 Light" panose="020B0402020204020204"/>
              </a:rPr>
              <a:t>Fecha Efectiva de Término o Liquidación Anticipada y/o Compresión de cartera o </a:t>
            </a:r>
            <a:r>
              <a:rPr lang="es-CL" i="1" noProof="0" err="1">
                <a:latin typeface="Frutiger LT 45 Light" panose="020B0402020204020204"/>
              </a:rPr>
              <a:t>Recouponing</a:t>
            </a:r>
            <a:r>
              <a:rPr lang="es-CL" i="1" noProof="0">
                <a:latin typeface="Frutiger LT 45 Light" panose="020B0402020204020204"/>
              </a:rPr>
              <a:t>.  </a:t>
            </a:r>
          </a:p>
        </p:txBody>
      </p:sp>
      <p:sp>
        <p:nvSpPr>
          <p:cNvPr id="8" name="Shape 6"/>
          <p:cNvSpPr/>
          <p:nvPr/>
        </p:nvSpPr>
        <p:spPr>
          <a:xfrm>
            <a:off x="4389120" y="1325879"/>
            <a:ext cx="3307080" cy="3884295"/>
          </a:xfrm>
          <a:prstGeom prst="roundRect">
            <a:avLst>
              <a:gd name="adj" fmla="val 2353"/>
            </a:avLst>
          </a:prstGeom>
          <a:solidFill>
            <a:srgbClr val="FFFFFF"/>
          </a:solidFill>
          <a:ln w="19050">
            <a:solidFill>
              <a:schemeClr val="accent1"/>
            </a:solidFill>
            <a:prstDash val="solid"/>
          </a:ln>
        </p:spPr>
        <p:txBody>
          <a:bodyPr/>
          <a:lstStyle/>
          <a:p>
            <a:endParaRPr lang="es-CL" sz="2000" noProof="0">
              <a:latin typeface="Frutiger LT 45 Light" panose="020B0402020204020204"/>
            </a:endParaRPr>
          </a:p>
        </p:txBody>
      </p:sp>
      <p:sp>
        <p:nvSpPr>
          <p:cNvPr id="9" name="Text 7"/>
          <p:cNvSpPr/>
          <p:nvPr/>
        </p:nvSpPr>
        <p:spPr>
          <a:xfrm>
            <a:off x="4553712" y="1431472"/>
            <a:ext cx="3054096" cy="269311"/>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CES · </a:t>
            </a:r>
            <a:r>
              <a:rPr lang="es-CL" sz="2000" noProof="0">
                <a:latin typeface="Frutiger LT 45 Light" panose="020B0402020204020204"/>
              </a:rPr>
              <a:t>Término por cesión</a:t>
            </a:r>
          </a:p>
        </p:txBody>
      </p:sp>
      <p:sp>
        <p:nvSpPr>
          <p:cNvPr id="11" name="Shape 9"/>
          <p:cNvSpPr/>
          <p:nvPr/>
        </p:nvSpPr>
        <p:spPr>
          <a:xfrm>
            <a:off x="8046720" y="1325880"/>
            <a:ext cx="3307080" cy="3884294"/>
          </a:xfrm>
          <a:prstGeom prst="roundRect">
            <a:avLst>
              <a:gd name="adj" fmla="val 2353"/>
            </a:avLst>
          </a:prstGeom>
          <a:solidFill>
            <a:srgbClr val="DCEAF7"/>
          </a:solidFill>
          <a:ln w="19050">
            <a:solidFill>
              <a:schemeClr val="accent1"/>
            </a:solidFill>
            <a:prstDash val="solid"/>
          </a:ln>
        </p:spPr>
        <p:txBody>
          <a:bodyPr/>
          <a:lstStyle/>
          <a:p>
            <a:endParaRPr lang="es-CL" sz="2000" noProof="0">
              <a:latin typeface="Frutiger LT 45 Light" panose="020B0402020204020204"/>
            </a:endParaRPr>
          </a:p>
        </p:txBody>
      </p:sp>
      <p:sp>
        <p:nvSpPr>
          <p:cNvPr id="12" name="Text 10"/>
          <p:cNvSpPr/>
          <p:nvPr/>
        </p:nvSpPr>
        <p:spPr>
          <a:xfrm>
            <a:off x="8211312" y="1463039"/>
            <a:ext cx="3054096" cy="269311"/>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ANU </a:t>
            </a:r>
            <a:r>
              <a:rPr lang="es-CL" sz="2000" noProof="0">
                <a:latin typeface="Frutiger LT 45 Light" panose="020B0402020204020204"/>
              </a:rPr>
              <a:t>· Anulación</a:t>
            </a:r>
          </a:p>
        </p:txBody>
      </p:sp>
      <p:sp>
        <p:nvSpPr>
          <p:cNvPr id="14" name="Shape 12"/>
          <p:cNvSpPr/>
          <p:nvPr/>
        </p:nvSpPr>
        <p:spPr>
          <a:xfrm>
            <a:off x="1737360" y="5440678"/>
            <a:ext cx="8686800" cy="722377"/>
          </a:xfrm>
          <a:prstGeom prst="roundRect">
            <a:avLst>
              <a:gd name="adj" fmla="val 20588"/>
            </a:avLst>
          </a:prstGeom>
          <a:solidFill>
            <a:srgbClr val="1F4E79"/>
          </a:solidFill>
          <a:ln w="12700">
            <a:solidFill>
              <a:srgbClr val="1F4E79"/>
            </a:solidFill>
            <a:prstDash val="solid"/>
          </a:ln>
        </p:spPr>
        <p:txBody>
          <a:bodyPr anchor="ctr"/>
          <a:lstStyle/>
          <a:p>
            <a:r>
              <a:rPr lang="es-CL" sz="2000" b="1" noProof="0">
                <a:solidFill>
                  <a:srgbClr val="FFFFFF"/>
                </a:solidFill>
                <a:latin typeface="Frutiger LT 45 Light" panose="020B0402020204020204"/>
              </a:rPr>
              <a:t>Pregunta guía: ¿el contrato existió y terminó, o nunca debió haberse reportado?</a:t>
            </a:r>
          </a:p>
        </p:txBody>
      </p:sp>
      <p:sp>
        <p:nvSpPr>
          <p:cNvPr id="3" name="Text 5">
            <a:extLst>
              <a:ext uri="{FF2B5EF4-FFF2-40B4-BE49-F238E27FC236}">
                <a16:creationId xmlns:a16="http://schemas.microsoft.com/office/drawing/2014/main" id="{367950F2-500C-FB2C-A0CE-2D971D6D0CBC}"/>
              </a:ext>
            </a:extLst>
          </p:cNvPr>
          <p:cNvSpPr/>
          <p:nvPr/>
        </p:nvSpPr>
        <p:spPr>
          <a:xfrm>
            <a:off x="4553712" y="2189549"/>
            <a:ext cx="3036765" cy="1152848"/>
          </a:xfrm>
          <a:prstGeom prst="rect">
            <a:avLst/>
          </a:prstGeom>
          <a:noFill/>
          <a:ln/>
        </p:spPr>
        <p:txBody>
          <a:bodyPr wrap="square" lIns="254" tIns="254" rIns="254" bIns="254" rtlCol="0" anchor="ctr">
            <a:normAutofit/>
          </a:bodyPr>
          <a:lstStyle/>
          <a:p>
            <a:r>
              <a:rPr lang="es-CL" b="1">
                <a:solidFill>
                  <a:srgbClr val="1D2939"/>
                </a:solidFill>
                <a:latin typeface="Frutiger LT 45 Light" panose="020B0402020204020204"/>
              </a:rPr>
              <a:t>Uso: </a:t>
            </a:r>
            <a:r>
              <a:rPr lang="es-CL">
                <a:solidFill>
                  <a:srgbClr val="1D2939"/>
                </a:solidFill>
                <a:latin typeface="Frutiger LT 45 Light" panose="020B0402020204020204"/>
              </a:rPr>
              <a:t>Transferencia a un tercero de un contrato previamente reportado por el participante.</a:t>
            </a:r>
            <a:endParaRPr lang="es-CL">
              <a:latin typeface="Frutiger LT 45 Light" panose="020B0402020204020204"/>
            </a:endParaRPr>
          </a:p>
        </p:txBody>
      </p:sp>
      <p:sp>
        <p:nvSpPr>
          <p:cNvPr id="16" name="Text 5">
            <a:extLst>
              <a:ext uri="{FF2B5EF4-FFF2-40B4-BE49-F238E27FC236}">
                <a16:creationId xmlns:a16="http://schemas.microsoft.com/office/drawing/2014/main" id="{F2A433AF-2F0D-01EA-2B9E-AA8798F2C294}"/>
              </a:ext>
            </a:extLst>
          </p:cNvPr>
          <p:cNvSpPr/>
          <p:nvPr/>
        </p:nvSpPr>
        <p:spPr>
          <a:xfrm>
            <a:off x="4553712" y="3785219"/>
            <a:ext cx="2955798" cy="1344562"/>
          </a:xfrm>
          <a:prstGeom prst="rect">
            <a:avLst/>
          </a:prstGeom>
          <a:noFill/>
          <a:ln/>
        </p:spPr>
        <p:txBody>
          <a:bodyPr wrap="square" lIns="254" tIns="254" rIns="254" bIns="254" rtlCol="0" anchor="ctr">
            <a:normAutofit fontScale="92500" lnSpcReduction="20000"/>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RUT/LEI contraparte; RUT/LEI cedente o cesionario; fecha de inicio de modificación, Fecha efectiva de término o liquidación anticipada.</a:t>
            </a:r>
            <a:endParaRPr lang="es-CL">
              <a:latin typeface="Frutiger LT 45 Light" panose="020B0402020204020204"/>
              <a:ea typeface="Aptos" charset="0"/>
              <a:cs typeface="Aptos" charset="0"/>
            </a:endParaRPr>
          </a:p>
        </p:txBody>
      </p:sp>
      <p:sp>
        <p:nvSpPr>
          <p:cNvPr id="17" name="Text 5">
            <a:extLst>
              <a:ext uri="{FF2B5EF4-FFF2-40B4-BE49-F238E27FC236}">
                <a16:creationId xmlns:a16="http://schemas.microsoft.com/office/drawing/2014/main" id="{8C37EE8A-74E5-61B9-8A0B-DE1A028CDEEE}"/>
              </a:ext>
            </a:extLst>
          </p:cNvPr>
          <p:cNvSpPr/>
          <p:nvPr/>
        </p:nvSpPr>
        <p:spPr>
          <a:xfrm>
            <a:off x="8211312" y="2285893"/>
            <a:ext cx="3036765" cy="1056504"/>
          </a:xfrm>
          <a:prstGeom prst="rect">
            <a:avLst/>
          </a:prstGeom>
          <a:noFill/>
          <a:ln/>
        </p:spPr>
        <p:txBody>
          <a:bodyPr wrap="square" lIns="254" tIns="254" rIns="254" bIns="254" rtlCol="0" anchor="ctr">
            <a:normAutofit fontScale="92500"/>
          </a:bodyPr>
          <a:lstStyle/>
          <a:p>
            <a:r>
              <a:rPr lang="es-CL" b="1">
                <a:solidFill>
                  <a:srgbClr val="1D2939"/>
                </a:solidFill>
                <a:latin typeface="Frutiger LT 45 Light" panose="020B0402020204020204"/>
              </a:rPr>
              <a:t>Uso: </a:t>
            </a:r>
            <a:r>
              <a:rPr lang="es-CL">
                <a:solidFill>
                  <a:srgbClr val="1D2939"/>
                </a:solidFill>
                <a:latin typeface="Frutiger LT 45 Light" panose="020B0402020204020204"/>
              </a:rPr>
              <a:t>Elimina información de un contrato que nunca existió y fue informado por error. Solo requiere campos llave y evento.</a:t>
            </a:r>
            <a:endParaRPr lang="es-CL">
              <a:latin typeface="Frutiger LT 45 Light" panose="020B0402020204020204"/>
            </a:endParaRPr>
          </a:p>
        </p:txBody>
      </p:sp>
      <p:sp>
        <p:nvSpPr>
          <p:cNvPr id="18" name="Text 5">
            <a:extLst>
              <a:ext uri="{FF2B5EF4-FFF2-40B4-BE49-F238E27FC236}">
                <a16:creationId xmlns:a16="http://schemas.microsoft.com/office/drawing/2014/main" id="{7C3E80A0-A5FC-0D9D-3979-CB80C348513B}"/>
              </a:ext>
            </a:extLst>
          </p:cNvPr>
          <p:cNvSpPr/>
          <p:nvPr/>
        </p:nvSpPr>
        <p:spPr>
          <a:xfrm>
            <a:off x="8211312" y="3622643"/>
            <a:ext cx="2910078" cy="982133"/>
          </a:xfrm>
          <a:prstGeom prst="rect">
            <a:avLst/>
          </a:prstGeom>
          <a:noFill/>
          <a:ln/>
        </p:spPr>
        <p:txBody>
          <a:bodyPr wrap="square" lIns="254" tIns="254" rIns="254" bIns="254" rtlCol="0" anchor="ctr">
            <a:normAutofit/>
          </a:bodyPr>
          <a:lstStyle/>
          <a:p>
            <a:r>
              <a:rPr lang="es-CL" b="1">
                <a:latin typeface="Frutiger LT 45 Light" panose="020B0402020204020204"/>
              </a:rPr>
              <a:t>Campos a revisar</a:t>
            </a:r>
            <a:r>
              <a:rPr lang="es-CL">
                <a:solidFill>
                  <a:srgbClr val="1D2939"/>
                </a:solidFill>
                <a:latin typeface="Frutiger LT 45 Light" panose="020B0402020204020204"/>
                <a:ea typeface="Aptos" pitchFamily="34" charset="-122"/>
                <a:cs typeface="Aptos" pitchFamily="34" charset="-120"/>
              </a:rPr>
              <a:t>: Los campos llaves.</a:t>
            </a:r>
            <a:endParaRPr lang="es-CL">
              <a:latin typeface="Frutiger LT 45 Light" panose="020B0402020204020204"/>
              <a:ea typeface="Aptos" charset="0"/>
              <a:cs typeface="Aptos"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1 </a:t>
            </a:r>
            <a:r>
              <a:rPr lang="en-US" sz="3200" b="1" err="1">
                <a:latin typeface="Frutiger LT 45 Light" panose="020B0402020204020204"/>
                <a:ea typeface="Aptos Display" pitchFamily="34" charset="-122"/>
                <a:cs typeface="Aptos Display" pitchFamily="34" charset="-120"/>
              </a:rPr>
              <a:t>Compresión</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cartera</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criterio</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reporte</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659601" y="1921780"/>
            <a:ext cx="5120640" cy="3383280"/>
          </a:xfrm>
          <a:prstGeom prst="roundRect">
            <a:avLst>
              <a:gd name="adj" fmla="val 2162"/>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896112" y="2058940"/>
            <a:ext cx="479145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Concepto</a:t>
            </a:r>
            <a:endParaRPr lang="en-US" sz="2000">
              <a:latin typeface="Frutiger LT 45 Light" panose="020B0402020204020204"/>
            </a:endParaRPr>
          </a:p>
        </p:txBody>
      </p:sp>
      <p:sp>
        <p:nvSpPr>
          <p:cNvPr id="7" name="Text 5"/>
          <p:cNvSpPr/>
          <p:nvPr/>
        </p:nvSpPr>
        <p:spPr>
          <a:xfrm>
            <a:off x="896112" y="2424700"/>
            <a:ext cx="4791456" cy="2724912"/>
          </a:xfrm>
          <a:prstGeom prst="rect">
            <a:avLst/>
          </a:prstGeom>
          <a:noFill/>
          <a:ln/>
        </p:spPr>
        <p:txBody>
          <a:bodyPr wrap="square" lIns="254" tIns="254" rIns="254" bIns="254" rtlCol="0" anchor="ctr">
            <a:normAutofit/>
          </a:bodyPr>
          <a:lstStyle/>
          <a:p>
            <a:pPr marL="0" indent="0" algn="just">
              <a:buNone/>
            </a:pPr>
            <a:r>
              <a:rPr lang="en-US" sz="2000">
                <a:solidFill>
                  <a:srgbClr val="1D2939"/>
                </a:solidFill>
                <a:latin typeface="Frutiger LT 45 Light" panose="020B0402020204020204"/>
              </a:rPr>
              <a:t>Proceso de optimización de portafolio en que múltiples contratos son reemplazados o neteados, reduciendo nocionales brutos sin cambiar sustancialmente el riesgo neto.</a:t>
            </a:r>
            <a:endParaRPr lang="en-US" sz="2000">
              <a:latin typeface="Frutiger LT 45 Light" panose="020B0402020204020204"/>
            </a:endParaRPr>
          </a:p>
        </p:txBody>
      </p:sp>
      <p:sp>
        <p:nvSpPr>
          <p:cNvPr id="8" name="Shape 6"/>
          <p:cNvSpPr/>
          <p:nvPr/>
        </p:nvSpPr>
        <p:spPr>
          <a:xfrm>
            <a:off x="6263640" y="1921780"/>
            <a:ext cx="5120640" cy="3383280"/>
          </a:xfrm>
          <a:prstGeom prst="roundRect">
            <a:avLst>
              <a:gd name="adj" fmla="val 2162"/>
            </a:avLst>
          </a:prstGeom>
          <a:solidFill>
            <a:srgbClr val="FFF7ED"/>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6428232" y="2058940"/>
            <a:ext cx="4791456" cy="237744"/>
          </a:xfrm>
          <a:prstGeom prst="rect">
            <a:avLst/>
          </a:prstGeom>
          <a:noFill/>
          <a:ln/>
        </p:spPr>
        <p:txBody>
          <a:bodyPr wrap="square" lIns="0" tIns="0" rIns="0" bIns="0" rtlCol="0" anchor="ctr"/>
          <a:lstStyle/>
          <a:p>
            <a:pPr marL="0" indent="0">
              <a:buNone/>
            </a:pPr>
            <a:r>
              <a:rPr lang="en-US" sz="2000" b="1">
                <a:solidFill>
                  <a:srgbClr val="B31B1B"/>
                </a:solidFill>
                <a:latin typeface="Frutiger LT 45 Light" panose="020B0402020204020204"/>
              </a:rPr>
              <a:t>Reporte</a:t>
            </a:r>
            <a:endParaRPr lang="en-US" sz="2000">
              <a:latin typeface="Frutiger LT 45 Light" panose="020B0402020204020204"/>
            </a:endParaRPr>
          </a:p>
        </p:txBody>
      </p:sp>
      <p:sp>
        <p:nvSpPr>
          <p:cNvPr id="10" name="Text 8"/>
          <p:cNvSpPr/>
          <p:nvPr/>
        </p:nvSpPr>
        <p:spPr>
          <a:xfrm>
            <a:off x="6428232" y="2424700"/>
            <a:ext cx="4352544" cy="2724912"/>
          </a:xfrm>
          <a:prstGeom prst="rect">
            <a:avLst/>
          </a:prstGeom>
          <a:noFill/>
          <a:ln/>
        </p:spPr>
        <p:txBody>
          <a:bodyPr wrap="square" lIns="254" tIns="254" rIns="254" bIns="254" rtlCol="0" anchor="ctr">
            <a:normAutofit lnSpcReduction="10000"/>
          </a:bodyPr>
          <a:lstStyle/>
          <a:p>
            <a:pPr marL="0" indent="0" algn="just">
              <a:buNone/>
            </a:pPr>
            <a:r>
              <a:rPr lang="es-CL" sz="2000" b="1" noProof="0">
                <a:solidFill>
                  <a:srgbClr val="1D2939"/>
                </a:solidFill>
                <a:latin typeface="Frutiger LT 45 Light" panose="020B0402020204020204"/>
              </a:rPr>
              <a:t>Operaciones anticipadas: </a:t>
            </a:r>
          </a:p>
          <a:p>
            <a:pPr marL="342900" indent="-342900" algn="just">
              <a:buFont typeface="Arial" panose="020B0604020202020204" pitchFamily="34" charset="0"/>
              <a:buChar char="•"/>
            </a:pPr>
            <a:r>
              <a:rPr lang="es-CL" sz="2000" noProof="0">
                <a:solidFill>
                  <a:srgbClr val="1D2939"/>
                </a:solidFill>
                <a:latin typeface="Frutiger LT 45 Light" panose="020B0402020204020204"/>
              </a:rPr>
              <a:t>Evento de reporte: AOC </a:t>
            </a:r>
          </a:p>
          <a:p>
            <a:pPr marL="342900" indent="-342900" algn="just">
              <a:buFont typeface="Arial" panose="020B0604020202020204" pitchFamily="34" charset="0"/>
              <a:buChar char="•"/>
            </a:pPr>
            <a:r>
              <a:rPr lang="es-CL" sz="2000" noProof="0">
                <a:solidFill>
                  <a:srgbClr val="1D2939"/>
                </a:solidFill>
                <a:latin typeface="Frutiger LT 45 Light" panose="020B0402020204020204"/>
              </a:rPr>
              <a:t>Compresión de cartera o </a:t>
            </a:r>
            <a:r>
              <a:rPr lang="es-CL" sz="2000" noProof="0" err="1">
                <a:solidFill>
                  <a:srgbClr val="1D2939"/>
                </a:solidFill>
                <a:latin typeface="Frutiger LT 45 Light" panose="020B0402020204020204"/>
              </a:rPr>
              <a:t>Recouponing</a:t>
            </a:r>
            <a:r>
              <a:rPr lang="es-CL" sz="2000" noProof="0">
                <a:solidFill>
                  <a:srgbClr val="1D2939"/>
                </a:solidFill>
                <a:latin typeface="Frutiger LT 45 Light" panose="020B0402020204020204"/>
              </a:rPr>
              <a:t>: Y</a:t>
            </a:r>
          </a:p>
          <a:p>
            <a:pPr marL="342900" indent="-342900" algn="just">
              <a:buFont typeface="Arial" panose="020B0604020202020204" pitchFamily="34" charset="0"/>
              <a:buChar char="•"/>
            </a:pPr>
            <a:r>
              <a:rPr lang="es-CL" sz="2000" noProof="0">
                <a:solidFill>
                  <a:srgbClr val="1D2939"/>
                </a:solidFill>
                <a:latin typeface="Frutiger LT 45 Light" panose="020B0402020204020204"/>
              </a:rPr>
              <a:t> Fecha efectiva de término: fecha de la compresión</a:t>
            </a:r>
            <a:endParaRPr lang="es-CL" sz="2000" noProof="0">
              <a:latin typeface="Frutiger LT 45 Light" panose="020B0402020204020204"/>
            </a:endParaRPr>
          </a:p>
          <a:p>
            <a:pPr marL="0" indent="0" algn="just">
              <a:buNone/>
            </a:pPr>
            <a:r>
              <a:rPr lang="es-CL" sz="2000" b="1" noProof="0">
                <a:solidFill>
                  <a:srgbClr val="1D2939"/>
                </a:solidFill>
                <a:latin typeface="Frutiger LT 45 Light" panose="020B0402020204020204"/>
              </a:rPr>
              <a:t>Nuevas operaciones generadas:</a:t>
            </a:r>
            <a:r>
              <a:rPr lang="es-CL" sz="2000" noProof="0">
                <a:solidFill>
                  <a:srgbClr val="1D2939"/>
                </a:solidFill>
                <a:latin typeface="Frutiger LT 45 Light" panose="020B0402020204020204"/>
              </a:rPr>
              <a:t> </a:t>
            </a:r>
          </a:p>
          <a:p>
            <a:pPr marL="342900" indent="-342900" algn="just">
              <a:buFont typeface="Arial" panose="020B0604020202020204" pitchFamily="34" charset="0"/>
              <a:buChar char="•"/>
            </a:pPr>
            <a:r>
              <a:rPr lang="es-CL" sz="2000" noProof="0">
                <a:solidFill>
                  <a:srgbClr val="1D2939"/>
                </a:solidFill>
                <a:latin typeface="Frutiger LT 45 Light" panose="020B0402020204020204"/>
              </a:rPr>
              <a:t>Compresión de cartera o </a:t>
            </a:r>
            <a:r>
              <a:rPr lang="es-CL" sz="2000" noProof="0" err="1">
                <a:solidFill>
                  <a:srgbClr val="1D2939"/>
                </a:solidFill>
                <a:latin typeface="Frutiger LT 45 Light" panose="020B0402020204020204"/>
              </a:rPr>
              <a:t>Recouponing</a:t>
            </a:r>
            <a:r>
              <a:rPr lang="es-CL" sz="2000" noProof="0">
                <a:solidFill>
                  <a:srgbClr val="1D2939"/>
                </a:solidFill>
                <a:latin typeface="Frutiger LT 45 Light" panose="020B0402020204020204"/>
              </a:rPr>
              <a:t>: 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1 </a:t>
            </a:r>
            <a:r>
              <a:rPr lang="en-US" sz="3200" b="1" err="1">
                <a:latin typeface="Frutiger LT 45 Light" panose="020B0402020204020204"/>
                <a:ea typeface="Aptos Display" pitchFamily="34" charset="-122"/>
                <a:cs typeface="Aptos Display" pitchFamily="34" charset="-120"/>
              </a:rPr>
              <a:t>Compresión</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cartera</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ejemplo</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fecha</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efectiva</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latin typeface="Frutiger LT 45 Light" panose="020B0402020204020204"/>
              </a:rPr>
              <a:t>Capacitación reportantes SIID 2026</a:t>
            </a:r>
            <a:endParaRPr lang="en-US" sz="750">
              <a:latin typeface="Frutiger LT 45 Light" panose="020B0402020204020204"/>
            </a:endParaRPr>
          </a:p>
        </p:txBody>
      </p:sp>
      <p:graphicFrame>
        <p:nvGraphicFramePr>
          <p:cNvPr id="18" name="Table 0"/>
          <p:cNvGraphicFramePr>
            <a:graphicFrameLocks noGrp="1"/>
          </p:cNvGraphicFramePr>
          <p:nvPr>
            <p:extLst>
              <p:ext uri="{D42A27DB-BD31-4B8C-83A1-F6EECF244321}">
                <p14:modId xmlns:p14="http://schemas.microsoft.com/office/powerpoint/2010/main" val="3406961163"/>
              </p:ext>
            </p:extLst>
          </p:nvPr>
        </p:nvGraphicFramePr>
        <p:xfrm>
          <a:off x="1069846" y="1659636"/>
          <a:ext cx="10222993" cy="3081528"/>
        </p:xfrm>
        <a:graphic>
          <a:graphicData uri="http://schemas.openxmlformats.org/drawingml/2006/table">
            <a:tbl>
              <a:tblPr/>
              <a:tblGrid>
                <a:gridCol w="3045145">
                  <a:extLst>
                    <a:ext uri="{9D8B030D-6E8A-4147-A177-3AD203B41FA5}">
                      <a16:colId xmlns:a16="http://schemas.microsoft.com/office/drawing/2014/main" val="20000"/>
                    </a:ext>
                  </a:extLst>
                </a:gridCol>
                <a:gridCol w="2392616">
                  <a:extLst>
                    <a:ext uri="{9D8B030D-6E8A-4147-A177-3AD203B41FA5}">
                      <a16:colId xmlns:a16="http://schemas.microsoft.com/office/drawing/2014/main" val="1929074959"/>
                    </a:ext>
                  </a:extLst>
                </a:gridCol>
                <a:gridCol w="2392616">
                  <a:extLst>
                    <a:ext uri="{9D8B030D-6E8A-4147-A177-3AD203B41FA5}">
                      <a16:colId xmlns:a16="http://schemas.microsoft.com/office/drawing/2014/main" val="1563116490"/>
                    </a:ext>
                  </a:extLst>
                </a:gridCol>
                <a:gridCol w="2392616">
                  <a:extLst>
                    <a:ext uri="{9D8B030D-6E8A-4147-A177-3AD203B41FA5}">
                      <a16:colId xmlns:a16="http://schemas.microsoft.com/office/drawing/2014/main" val="20001"/>
                    </a:ext>
                  </a:extLst>
                </a:gridCol>
              </a:tblGrid>
              <a:tr h="472440">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Campo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2000" b="1" kern="1200" err="1">
                          <a:solidFill>
                            <a:srgbClr val="FFFFFF"/>
                          </a:solidFill>
                          <a:latin typeface="Frutiger LT 45 Light" panose="020B0402020204020204"/>
                          <a:ea typeface="Aptos" charset="0"/>
                          <a:cs typeface="Aptos" charset="0"/>
                        </a:rPr>
                        <a:t>Situación</a:t>
                      </a:r>
                      <a:r>
                        <a:rPr lang="en-US" sz="2000" b="1" kern="1200">
                          <a:solidFill>
                            <a:srgbClr val="FFFFFF"/>
                          </a:solidFill>
                          <a:latin typeface="Frutiger LT 45 Light" panose="020B0402020204020204"/>
                          <a:ea typeface="Aptos" charset="0"/>
                          <a:cs typeface="Aptos" charset="0"/>
                        </a:rPr>
                        <a:t> Original</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chemeClr val="accent1"/>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Correcto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chemeClr val="accent6"/>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Error</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B31B1B"/>
                    </a:solidFill>
                  </a:tcPr>
                </a:tc>
                <a:extLst>
                  <a:ext uri="{0D108BD9-81ED-4DB2-BD59-A6C34878D82A}">
                    <a16:rowId xmlns:a16="http://schemas.microsoft.com/office/drawing/2014/main" val="10000"/>
                  </a:ext>
                </a:extLst>
              </a:tr>
              <a:tr h="47244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Fecha de reporte</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03-06-2026</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03-06-2026</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244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Evento de reporte</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NUE</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AOC</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AOC</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7244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Fecha de término original</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1D2939"/>
                          </a:solidFill>
                          <a:latin typeface="Frutiger LT 45 Light" panose="020B0402020204020204"/>
                          <a:ea typeface="Aptos" pitchFamily="34" charset="-122"/>
                          <a:cs typeface="Aptos" pitchFamily="34" charset="-120"/>
                        </a:rPr>
                        <a:t>31-06-2030</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31-06-2030</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03-06-2026</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2440">
                <a:tc>
                  <a:txBody>
                    <a:bodyPr/>
                    <a:lstStyle/>
                    <a:p>
                      <a:pPr marL="0" indent="0">
                        <a:buNone/>
                      </a:pPr>
                      <a:r>
                        <a:rPr lang="en-US" sz="2000" err="1">
                          <a:solidFill>
                            <a:srgbClr val="1D2939"/>
                          </a:solidFill>
                          <a:latin typeface="Frutiger LT 45 Light" panose="020B0402020204020204"/>
                          <a:ea typeface="Aptos" pitchFamily="34" charset="-122"/>
                          <a:cs typeface="Aptos" pitchFamily="34" charset="-120"/>
                        </a:rPr>
                        <a:t>Compresión</a:t>
                      </a:r>
                      <a:r>
                        <a:rPr lang="en-US" sz="2000">
                          <a:solidFill>
                            <a:srgbClr val="1D2939"/>
                          </a:solidFill>
                          <a:latin typeface="Frutiger LT 45 Light" panose="020B0402020204020204"/>
                          <a:ea typeface="Aptos" pitchFamily="34" charset="-122"/>
                          <a:cs typeface="Aptos" pitchFamily="34" charset="-120"/>
                        </a:rPr>
                        <a:t> de </a:t>
                      </a:r>
                      <a:r>
                        <a:rPr lang="en-US" sz="2000" err="1">
                          <a:solidFill>
                            <a:srgbClr val="1D2939"/>
                          </a:solidFill>
                          <a:latin typeface="Frutiger LT 45 Light" panose="020B0402020204020204"/>
                          <a:ea typeface="Aptos" pitchFamily="34" charset="-122"/>
                          <a:cs typeface="Aptos" pitchFamily="34" charset="-120"/>
                        </a:rPr>
                        <a:t>cartera</a:t>
                      </a:r>
                      <a:r>
                        <a:rPr lang="en-US" sz="2000">
                          <a:solidFill>
                            <a:srgbClr val="1D2939"/>
                          </a:solidFill>
                          <a:latin typeface="Frutiger LT 45 Light" panose="020B0402020204020204"/>
                          <a:ea typeface="Aptos" pitchFamily="34" charset="-122"/>
                          <a:cs typeface="Aptos" pitchFamily="34" charset="-120"/>
                        </a:rPr>
                        <a:t> / </a:t>
                      </a:r>
                      <a:r>
                        <a:rPr lang="en-US" sz="2000" err="1">
                          <a:solidFill>
                            <a:srgbClr val="1D2939"/>
                          </a:solidFill>
                          <a:latin typeface="Frutiger LT 45 Light" panose="020B0402020204020204"/>
                          <a:ea typeface="Aptos" pitchFamily="34" charset="-122"/>
                          <a:cs typeface="Aptos" pitchFamily="34" charset="-120"/>
                        </a:rPr>
                        <a:t>Recouponing</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Y</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Y</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244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Fecha efectiva de término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03-06-2026</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03-06-2026</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Shape 3"/>
          <p:cNvSpPr/>
          <p:nvPr/>
        </p:nvSpPr>
        <p:spPr>
          <a:xfrm>
            <a:off x="978408" y="4896756"/>
            <a:ext cx="9966960" cy="1083420"/>
          </a:xfrm>
          <a:prstGeom prst="roundRect">
            <a:avLst>
              <a:gd name="adj" fmla="val 10000"/>
            </a:avLst>
          </a:prstGeom>
          <a:solidFill>
            <a:schemeClr val="tx2">
              <a:lumMod val="75000"/>
              <a:lumOff val="25000"/>
            </a:schemeClr>
          </a:solidFill>
          <a:ln w="12700">
            <a:solidFill>
              <a:srgbClr val="D0D5DD"/>
            </a:solidFill>
            <a:prstDash val="solid"/>
          </a:ln>
        </p:spPr>
        <p:txBody>
          <a:bodyPr/>
          <a:lstStyle/>
          <a:p>
            <a:endParaRPr lang="es-CL" sz="2000">
              <a:latin typeface="Frutiger LT 45 Light" panose="020B0402020204020204"/>
            </a:endParaRPr>
          </a:p>
        </p:txBody>
      </p:sp>
      <p:sp>
        <p:nvSpPr>
          <p:cNvPr id="8" name="Text 5"/>
          <p:cNvSpPr/>
          <p:nvPr/>
        </p:nvSpPr>
        <p:spPr>
          <a:xfrm>
            <a:off x="1149096" y="5173290"/>
            <a:ext cx="9680448" cy="548640"/>
          </a:xfrm>
          <a:prstGeom prst="rect">
            <a:avLst/>
          </a:prstGeom>
          <a:solidFill>
            <a:schemeClr val="tx2">
              <a:lumMod val="75000"/>
              <a:lumOff val="25000"/>
            </a:schemeClr>
          </a:solidFill>
          <a:ln/>
        </p:spPr>
        <p:txBody>
          <a:bodyPr wrap="square" lIns="254" tIns="254" rIns="254" bIns="254" rtlCol="0" anchor="ctr">
            <a:noAutofit/>
          </a:bodyPr>
          <a:lstStyle/>
          <a:p>
            <a:pPr marL="0" indent="0" algn="just">
              <a:buNone/>
            </a:pPr>
            <a:r>
              <a:rPr lang="es-CL" sz="2000" noProof="0">
                <a:solidFill>
                  <a:schemeClr val="bg1"/>
                </a:solidFill>
                <a:latin typeface="Frutiger LT 45 Light" panose="020B0402020204020204"/>
              </a:rPr>
              <a:t>Siempre que se reporte un anticipo (</a:t>
            </a:r>
            <a:r>
              <a:rPr lang="es-CL" sz="2000" i="1" noProof="0" err="1">
                <a:solidFill>
                  <a:schemeClr val="bg1"/>
                </a:solidFill>
                <a:latin typeface="Frutiger LT 45 Light" panose="020B0402020204020204"/>
              </a:rPr>
              <a:t>unwind</a:t>
            </a:r>
            <a:r>
              <a:rPr lang="es-CL" sz="2000" noProof="0">
                <a:solidFill>
                  <a:schemeClr val="bg1"/>
                </a:solidFill>
                <a:latin typeface="Frutiger LT 45 Light" panose="020B0402020204020204"/>
              </a:rPr>
              <a:t>) de contratos se debe mantener la fecha de término original. El campo Fecha efectiva de término o liquidación anticipada debe contener la nueva fecha.</a:t>
            </a:r>
          </a:p>
        </p:txBody>
      </p:sp>
      <p:sp>
        <p:nvSpPr>
          <p:cNvPr id="5" name="Rectángulo 4">
            <a:extLst>
              <a:ext uri="{FF2B5EF4-FFF2-40B4-BE49-F238E27FC236}">
                <a16:creationId xmlns:a16="http://schemas.microsoft.com/office/drawing/2014/main" id="{C3C7C32E-BAFA-6278-1A25-4292CE84B8E2}"/>
              </a:ext>
            </a:extLst>
          </p:cNvPr>
          <p:cNvSpPr/>
          <p:nvPr/>
        </p:nvSpPr>
        <p:spPr>
          <a:xfrm>
            <a:off x="8881872" y="3008376"/>
            <a:ext cx="1947672" cy="56692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a:endParaRPr>
          </a:p>
        </p:txBody>
      </p:sp>
      <p:sp>
        <p:nvSpPr>
          <p:cNvPr id="7" name="Rectángulo 6">
            <a:extLst>
              <a:ext uri="{FF2B5EF4-FFF2-40B4-BE49-F238E27FC236}">
                <a16:creationId xmlns:a16="http://schemas.microsoft.com/office/drawing/2014/main" id="{F60D08A9-21A1-E82D-6C3C-098DD294713A}"/>
              </a:ext>
            </a:extLst>
          </p:cNvPr>
          <p:cNvSpPr/>
          <p:nvPr/>
        </p:nvSpPr>
        <p:spPr>
          <a:xfrm>
            <a:off x="6516625" y="3008376"/>
            <a:ext cx="1947672" cy="566928"/>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latin typeface="Frutiger LT 45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76072" y="34290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2 </a:t>
            </a:r>
            <a:r>
              <a:rPr lang="en-US" sz="3200" b="1" err="1">
                <a:latin typeface="Frutiger LT 45 Light" panose="020B0402020204020204"/>
                <a:ea typeface="Aptos Display" pitchFamily="34" charset="-122"/>
                <a:cs typeface="Aptos Display" pitchFamily="34" charset="-120"/>
              </a:rPr>
              <a:t>Instrumentos</a:t>
            </a:r>
            <a:r>
              <a:rPr lang="en-US" sz="3200" b="1">
                <a:latin typeface="Frutiger LT 45 Light" panose="020B0402020204020204"/>
                <a:ea typeface="Aptos Display" pitchFamily="34" charset="-122"/>
                <a:cs typeface="Aptos Display" pitchFamily="34" charset="-120"/>
              </a:rPr>
              <a:t> FX Swap: </a:t>
            </a:r>
            <a:r>
              <a:rPr lang="en-US" sz="3200" b="1" err="1">
                <a:latin typeface="Frutiger LT 45 Light" panose="020B0402020204020204"/>
                <a:ea typeface="Aptos Display" pitchFamily="34" charset="-122"/>
                <a:cs typeface="Aptos Display" pitchFamily="34" charset="-120"/>
              </a:rPr>
              <a:t>definición</a:t>
            </a:r>
            <a:r>
              <a:rPr lang="en-US" sz="3200" b="1">
                <a:latin typeface="Frutiger LT 45 Light" panose="020B0402020204020204"/>
                <a:ea typeface="Aptos Display" pitchFamily="34" charset="-122"/>
                <a:cs typeface="Aptos Display" pitchFamily="34" charset="-120"/>
              </a:rPr>
              <a:t> breve</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20" y="1094523"/>
            <a:ext cx="4910328" cy="2618159"/>
          </a:xfrm>
          <a:prstGeom prst="roundRect">
            <a:avLst>
              <a:gd name="adj" fmla="val 2105"/>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896112" y="1231683"/>
            <a:ext cx="474573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Spot-forward</a:t>
            </a:r>
            <a:endParaRPr lang="en-US" sz="2000">
              <a:latin typeface="Frutiger LT 45 Light" panose="020B0402020204020204"/>
            </a:endParaRPr>
          </a:p>
        </p:txBody>
      </p:sp>
      <p:sp>
        <p:nvSpPr>
          <p:cNvPr id="7" name="Text 5"/>
          <p:cNvSpPr/>
          <p:nvPr/>
        </p:nvSpPr>
        <p:spPr>
          <a:xfrm>
            <a:off x="896112" y="1567806"/>
            <a:ext cx="4745736" cy="2067205"/>
          </a:xfrm>
          <a:prstGeom prst="rect">
            <a:avLst/>
          </a:prstGeom>
          <a:noFill/>
          <a:ln/>
        </p:spPr>
        <p:txBody>
          <a:bodyPr wrap="square" lIns="254" tIns="254" rIns="254" bIns="254" rtlCol="0" anchor="ctr">
            <a:normAutofit/>
          </a:bodyPr>
          <a:lstStyle/>
          <a:p>
            <a:pPr marL="0" indent="0">
              <a:buNone/>
            </a:pPr>
            <a:r>
              <a:rPr lang="en-US" sz="2000" err="1">
                <a:latin typeface="Frutiger LT 45 Light" panose="020B0402020204020204"/>
              </a:rPr>
              <a:t>Intercambio</a:t>
            </a:r>
            <a:r>
              <a:rPr lang="en-US" sz="2000">
                <a:latin typeface="Frutiger LT 45 Light" panose="020B0402020204020204"/>
              </a:rPr>
              <a:t> </a:t>
            </a:r>
            <a:r>
              <a:rPr lang="en-US" sz="2000" err="1">
                <a:latin typeface="Frutiger LT 45 Light" panose="020B0402020204020204"/>
              </a:rPr>
              <a:t>inicial</a:t>
            </a:r>
            <a:r>
              <a:rPr lang="en-US" sz="2000">
                <a:latin typeface="Frutiger LT 45 Light" panose="020B0402020204020204"/>
              </a:rPr>
              <a:t> a </a:t>
            </a:r>
            <a:r>
              <a:rPr lang="en-US" sz="2000" err="1">
                <a:latin typeface="Frutiger LT 45 Light" panose="020B0402020204020204"/>
              </a:rPr>
              <a:t>tipo</a:t>
            </a:r>
            <a:r>
              <a:rPr lang="en-US" sz="2000">
                <a:latin typeface="Frutiger LT 45 Light" panose="020B0402020204020204"/>
              </a:rPr>
              <a:t> de </a:t>
            </a:r>
            <a:r>
              <a:rPr lang="en-US" sz="2000" err="1">
                <a:latin typeface="Frutiger LT 45 Light" panose="020B0402020204020204"/>
              </a:rPr>
              <a:t>cambio</a:t>
            </a:r>
            <a:r>
              <a:rPr lang="en-US" sz="2000">
                <a:latin typeface="Frutiger LT 45 Light" panose="020B0402020204020204"/>
              </a:rPr>
              <a:t> spot y </a:t>
            </a:r>
            <a:r>
              <a:rPr lang="en-US" sz="2000" err="1">
                <a:latin typeface="Frutiger LT 45 Light" panose="020B0402020204020204"/>
              </a:rPr>
              <a:t>segundo</a:t>
            </a:r>
            <a:r>
              <a:rPr lang="en-US" sz="2000">
                <a:latin typeface="Frutiger LT 45 Light" panose="020B0402020204020204"/>
              </a:rPr>
              <a:t> </a:t>
            </a:r>
            <a:r>
              <a:rPr lang="en-US" sz="2000" err="1">
                <a:latin typeface="Frutiger LT 45 Light" panose="020B0402020204020204"/>
              </a:rPr>
              <a:t>intercambio</a:t>
            </a:r>
            <a:r>
              <a:rPr lang="en-US" sz="2000">
                <a:latin typeface="Frutiger LT 45 Light" panose="020B0402020204020204"/>
              </a:rPr>
              <a:t> </a:t>
            </a:r>
            <a:r>
              <a:rPr lang="en-US" sz="2000" err="1">
                <a:latin typeface="Frutiger LT 45 Light" panose="020B0402020204020204"/>
              </a:rPr>
              <a:t>contrario</a:t>
            </a:r>
            <a:r>
              <a:rPr lang="en-US" sz="2000">
                <a:latin typeface="Frutiger LT 45 Light" panose="020B0402020204020204"/>
              </a:rPr>
              <a:t> a un </a:t>
            </a:r>
            <a:r>
              <a:rPr lang="en-US" sz="2000" err="1">
                <a:latin typeface="Frutiger LT 45 Light" panose="020B0402020204020204"/>
              </a:rPr>
              <a:t>tipo</a:t>
            </a:r>
            <a:r>
              <a:rPr lang="en-US" sz="2000">
                <a:latin typeface="Frutiger LT 45 Light" panose="020B0402020204020204"/>
              </a:rPr>
              <a:t> de </a:t>
            </a:r>
            <a:r>
              <a:rPr lang="en-US" sz="2000" err="1">
                <a:latin typeface="Frutiger LT 45 Light" panose="020B0402020204020204"/>
              </a:rPr>
              <a:t>cambio</a:t>
            </a:r>
            <a:r>
              <a:rPr lang="en-US" sz="2000">
                <a:latin typeface="Frutiger LT 45 Light" panose="020B0402020204020204"/>
              </a:rPr>
              <a:t> </a:t>
            </a:r>
            <a:r>
              <a:rPr lang="en-US" sz="2000" err="1">
                <a:latin typeface="Frutiger LT 45 Light" panose="020B0402020204020204"/>
              </a:rPr>
              <a:t>futuro</a:t>
            </a:r>
            <a:r>
              <a:rPr lang="en-US" sz="2000">
                <a:latin typeface="Frutiger LT 45 Light" panose="020B0402020204020204"/>
              </a:rPr>
              <a:t>.</a:t>
            </a:r>
          </a:p>
          <a:p>
            <a:pPr marL="0" indent="0">
              <a:buNone/>
            </a:pPr>
            <a:endParaRPr lang="en-US" sz="2000">
              <a:latin typeface="Frutiger LT 45 Light" panose="020B0402020204020204"/>
            </a:endParaRPr>
          </a:p>
          <a:p>
            <a:pPr marL="0" indent="0">
              <a:buNone/>
            </a:pPr>
            <a:r>
              <a:rPr lang="en-US" sz="2000" err="1">
                <a:latin typeface="Frutiger LT 45 Light" panose="020B0402020204020204"/>
              </a:rPr>
              <a:t>Reporte</a:t>
            </a:r>
            <a:r>
              <a:rPr lang="en-US" sz="2000">
                <a:latin typeface="Frutiger LT 45 Light" panose="020B0402020204020204"/>
              </a:rPr>
              <a:t> SIID: </a:t>
            </a:r>
            <a:r>
              <a:rPr lang="en-US" sz="2000" err="1">
                <a:latin typeface="Frutiger LT 45 Light" panose="020B0402020204020204"/>
              </a:rPr>
              <a:t>código</a:t>
            </a:r>
            <a:r>
              <a:rPr lang="en-US" sz="2000">
                <a:latin typeface="Frutiger LT 45 Light" panose="020B0402020204020204"/>
              </a:rPr>
              <a:t> FXS, </a:t>
            </a:r>
            <a:r>
              <a:rPr lang="en-US" sz="2000" err="1">
                <a:latin typeface="Frutiger LT 45 Light" panose="020B0402020204020204"/>
              </a:rPr>
              <a:t>informando</a:t>
            </a:r>
            <a:r>
              <a:rPr lang="en-US" sz="2000">
                <a:latin typeface="Frutiger LT 45 Light" panose="020B0402020204020204"/>
              </a:rPr>
              <a:t> solo la </a:t>
            </a:r>
            <a:r>
              <a:rPr lang="en-US" sz="2000" err="1">
                <a:latin typeface="Frutiger LT 45 Light" panose="020B0402020204020204"/>
              </a:rPr>
              <a:t>pata</a:t>
            </a:r>
            <a:r>
              <a:rPr lang="en-US" sz="2000">
                <a:latin typeface="Frutiger LT 45 Light" panose="020B0402020204020204"/>
              </a:rPr>
              <a:t> forward.</a:t>
            </a:r>
          </a:p>
        </p:txBody>
      </p:sp>
      <p:sp>
        <p:nvSpPr>
          <p:cNvPr id="8" name="Shape 6"/>
          <p:cNvSpPr/>
          <p:nvPr/>
        </p:nvSpPr>
        <p:spPr>
          <a:xfrm>
            <a:off x="6217920" y="1094523"/>
            <a:ext cx="5074920" cy="2618159"/>
          </a:xfrm>
          <a:prstGeom prst="roundRect">
            <a:avLst>
              <a:gd name="adj" fmla="val 2105"/>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6473952" y="1231683"/>
            <a:ext cx="474573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Forward-forward</a:t>
            </a:r>
            <a:endParaRPr lang="en-US" sz="2000">
              <a:latin typeface="Frutiger LT 45 Light" panose="020B0402020204020204"/>
            </a:endParaRPr>
          </a:p>
        </p:txBody>
      </p:sp>
      <p:sp>
        <p:nvSpPr>
          <p:cNvPr id="10" name="Text 8"/>
          <p:cNvSpPr/>
          <p:nvPr/>
        </p:nvSpPr>
        <p:spPr>
          <a:xfrm>
            <a:off x="6473952" y="1595569"/>
            <a:ext cx="4745736" cy="2011680"/>
          </a:xfrm>
          <a:prstGeom prst="rect">
            <a:avLst/>
          </a:prstGeom>
          <a:noFill/>
          <a:ln/>
        </p:spPr>
        <p:txBody>
          <a:bodyPr wrap="square" lIns="254" tIns="254" rIns="254" bIns="254" rtlCol="0" anchor="ctr">
            <a:normAutofit lnSpcReduction="10000"/>
          </a:bodyPr>
          <a:lstStyle/>
          <a:p>
            <a:pPr marL="0" indent="0">
              <a:buNone/>
            </a:pPr>
            <a:r>
              <a:rPr lang="en-US" sz="2000">
                <a:latin typeface="Frutiger LT 45 Light" panose="020B0402020204020204"/>
              </a:rPr>
              <a:t>Dos </a:t>
            </a:r>
            <a:r>
              <a:rPr lang="en-US" sz="2000" err="1">
                <a:latin typeface="Frutiger LT 45 Light" panose="020B0402020204020204"/>
              </a:rPr>
              <a:t>intercambios</a:t>
            </a:r>
            <a:r>
              <a:rPr lang="en-US" sz="2000">
                <a:latin typeface="Frutiger LT 45 Light" panose="020B0402020204020204"/>
              </a:rPr>
              <a:t> </a:t>
            </a:r>
            <a:r>
              <a:rPr lang="en-US" sz="2000" err="1">
                <a:latin typeface="Frutiger LT 45 Light" panose="020B0402020204020204"/>
              </a:rPr>
              <a:t>futuros</a:t>
            </a:r>
            <a:r>
              <a:rPr lang="en-US" sz="2000">
                <a:latin typeface="Frutiger LT 45 Light" panose="020B0402020204020204"/>
              </a:rPr>
              <a:t> </a:t>
            </a:r>
            <a:r>
              <a:rPr lang="en-US" sz="2000" err="1">
                <a:latin typeface="Frutiger LT 45 Light" panose="020B0402020204020204"/>
              </a:rPr>
              <a:t>pactados</a:t>
            </a:r>
            <a:r>
              <a:rPr lang="en-US" sz="2000">
                <a:latin typeface="Frutiger LT 45 Light" panose="020B0402020204020204"/>
              </a:rPr>
              <a:t> </a:t>
            </a:r>
            <a:r>
              <a:rPr lang="en-US" sz="2000" err="1">
                <a:latin typeface="Frutiger LT 45 Light" panose="020B0402020204020204"/>
              </a:rPr>
              <a:t>en</a:t>
            </a:r>
            <a:r>
              <a:rPr lang="en-US" sz="2000">
                <a:latin typeface="Frutiger LT 45 Light" panose="020B0402020204020204"/>
              </a:rPr>
              <a:t> </a:t>
            </a:r>
            <a:r>
              <a:rPr lang="en-US" sz="2000" err="1">
                <a:latin typeface="Frutiger LT 45 Light" panose="020B0402020204020204"/>
              </a:rPr>
              <a:t>fechas</a:t>
            </a:r>
            <a:r>
              <a:rPr lang="en-US" sz="2000">
                <a:latin typeface="Frutiger LT 45 Light" panose="020B0402020204020204"/>
              </a:rPr>
              <a:t> </a:t>
            </a:r>
            <a:r>
              <a:rPr lang="en-US" sz="2000" err="1">
                <a:latin typeface="Frutiger LT 45 Light" panose="020B0402020204020204"/>
              </a:rPr>
              <a:t>distintas</a:t>
            </a:r>
            <a:r>
              <a:rPr lang="en-US" sz="2000">
                <a:latin typeface="Frutiger LT 45 Light" panose="020B0402020204020204"/>
              </a:rPr>
              <a:t>.</a:t>
            </a:r>
          </a:p>
          <a:p>
            <a:pPr marL="0" indent="0">
              <a:buNone/>
            </a:pPr>
            <a:endParaRPr lang="en-US" sz="2000">
              <a:latin typeface="Frutiger LT 45 Light" panose="020B0402020204020204"/>
            </a:endParaRPr>
          </a:p>
          <a:p>
            <a:pPr marL="0" indent="0" algn="just">
              <a:buNone/>
            </a:pPr>
            <a:r>
              <a:rPr lang="en-US" sz="2000" err="1">
                <a:latin typeface="Frutiger LT 45 Light" panose="020B0402020204020204"/>
              </a:rPr>
              <a:t>Reporte</a:t>
            </a:r>
            <a:r>
              <a:rPr lang="en-US" sz="2000">
                <a:latin typeface="Frutiger LT 45 Light" panose="020B0402020204020204"/>
              </a:rPr>
              <a:t> SIID: </a:t>
            </a:r>
            <a:r>
              <a:rPr lang="en-US" sz="2000" err="1">
                <a:latin typeface="Frutiger LT 45 Light" panose="020B0402020204020204"/>
              </a:rPr>
              <a:t>estructura</a:t>
            </a:r>
            <a:r>
              <a:rPr lang="en-US" sz="2000">
                <a:latin typeface="Frutiger LT 45 Light" panose="020B0402020204020204"/>
              </a:rPr>
              <a:t> de dos FWD, </a:t>
            </a:r>
            <a:r>
              <a:rPr lang="en-US" sz="2000" err="1">
                <a:latin typeface="Frutiger LT 45 Light" panose="020B0402020204020204"/>
              </a:rPr>
              <a:t>mismo</a:t>
            </a:r>
            <a:r>
              <a:rPr lang="en-US" sz="2000">
                <a:latin typeface="Frutiger LT 45 Light" panose="020B0402020204020204"/>
              </a:rPr>
              <a:t> </a:t>
            </a:r>
            <a:r>
              <a:rPr lang="en-US" sz="2000" err="1">
                <a:latin typeface="Frutiger LT 45 Light" panose="020B0402020204020204"/>
              </a:rPr>
              <a:t>identificador</a:t>
            </a:r>
            <a:r>
              <a:rPr lang="en-US" sz="2000">
                <a:latin typeface="Frutiger LT 45 Light" panose="020B0402020204020204"/>
              </a:rPr>
              <a:t> de </a:t>
            </a:r>
            <a:r>
              <a:rPr lang="en-US" sz="2000" err="1">
                <a:latin typeface="Frutiger LT 45 Light" panose="020B0402020204020204"/>
              </a:rPr>
              <a:t>contrato</a:t>
            </a:r>
            <a:r>
              <a:rPr lang="en-US" sz="2000">
                <a:latin typeface="Frutiger LT 45 Light" panose="020B0402020204020204"/>
              </a:rPr>
              <a:t> e </a:t>
            </a:r>
            <a:r>
              <a:rPr lang="en-US" sz="2000" err="1">
                <a:latin typeface="Frutiger LT 45 Light" panose="020B0402020204020204"/>
              </a:rPr>
              <a:t>identificador</a:t>
            </a:r>
            <a:r>
              <a:rPr lang="en-US" sz="2000">
                <a:latin typeface="Frutiger LT 45 Light" panose="020B0402020204020204"/>
              </a:rPr>
              <a:t> de </a:t>
            </a:r>
            <a:r>
              <a:rPr lang="en-US" sz="2000" err="1">
                <a:latin typeface="Frutiger LT 45 Light" panose="020B0402020204020204"/>
              </a:rPr>
              <a:t>operación</a:t>
            </a:r>
            <a:r>
              <a:rPr lang="en-US" sz="2000">
                <a:latin typeface="Frutiger LT 45 Light" panose="020B0402020204020204"/>
              </a:rPr>
              <a:t> </a:t>
            </a:r>
            <a:r>
              <a:rPr lang="en-US" sz="2000" err="1">
                <a:latin typeface="Frutiger LT 45 Light" panose="020B0402020204020204"/>
              </a:rPr>
              <a:t>estructurada</a:t>
            </a:r>
            <a:r>
              <a:rPr lang="en-US" sz="2000">
                <a:latin typeface="Frutiger LT 45 Light" panose="020B0402020204020204"/>
              </a:rPr>
              <a:t> 1 y 2.</a:t>
            </a:r>
          </a:p>
        </p:txBody>
      </p:sp>
    </p:spTree>
    <p:extLst>
      <p:ext uri="{BB962C8B-B14F-4D97-AF65-F5344CB8AC3E}">
        <p14:creationId xmlns:p14="http://schemas.microsoft.com/office/powerpoint/2010/main" val="351915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2 FX Swap forward-forward: </a:t>
            </a:r>
            <a:r>
              <a:rPr lang="en-US" sz="3200" b="1" err="1">
                <a:latin typeface="Frutiger LT 45 Light" panose="020B0402020204020204"/>
                <a:ea typeface="Aptos Display" pitchFamily="34" charset="-122"/>
                <a:cs typeface="Aptos Display" pitchFamily="34" charset="-120"/>
              </a:rPr>
              <a:t>criterios</a:t>
            </a:r>
            <a:r>
              <a:rPr lang="en-US" sz="3200" b="1">
                <a:latin typeface="Frutiger LT 45 Light" panose="020B0402020204020204"/>
                <a:ea typeface="Aptos Display" pitchFamily="34" charset="-122"/>
                <a:cs typeface="Aptos Display" pitchFamily="34" charset="-120"/>
              </a:rPr>
              <a:t> de reporte</a:t>
            </a:r>
            <a:endParaRPr lang="en-US" sz="3200">
              <a:latin typeface="Frutiger LT 45 Light" panose="020B0402020204020204"/>
            </a:endParaRPr>
          </a:p>
        </p:txBody>
      </p:sp>
      <p:sp>
        <p:nvSpPr>
          <p:cNvPr id="3" name="Text 1"/>
          <p:cNvSpPr/>
          <p:nvPr/>
        </p:nvSpPr>
        <p:spPr>
          <a:xfrm>
            <a:off x="530352" y="987552"/>
            <a:ext cx="9692640" cy="292608"/>
          </a:xfrm>
          <a:prstGeom prst="rect">
            <a:avLst/>
          </a:prstGeom>
          <a:noFill/>
          <a:ln/>
        </p:spPr>
        <p:txBody>
          <a:bodyPr wrap="square" lIns="0" tIns="0" rIns="0" bIns="0" rtlCol="0" anchor="ctr"/>
          <a:lstStyle/>
          <a:p>
            <a:pPr marL="0" indent="0">
              <a:buNone/>
            </a:pPr>
            <a:r>
              <a:rPr lang="en-US" sz="2000">
                <a:latin typeface="Frutiger LT 45 Light" panose="020B0402020204020204"/>
              </a:rPr>
              <a:t>Reescritura de consultas frecuentes como reglas operativas.</a:t>
            </a: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graphicFrame>
        <p:nvGraphicFramePr>
          <p:cNvPr id="33" name="Table 0"/>
          <p:cNvGraphicFramePr>
            <a:graphicFrameLocks noGrp="1"/>
          </p:cNvGraphicFramePr>
          <p:nvPr>
            <p:extLst>
              <p:ext uri="{D42A27DB-BD31-4B8C-83A1-F6EECF244321}">
                <p14:modId xmlns:p14="http://schemas.microsoft.com/office/powerpoint/2010/main" val="3970125312"/>
              </p:ext>
            </p:extLst>
          </p:nvPr>
        </p:nvGraphicFramePr>
        <p:xfrm>
          <a:off x="556260" y="2144433"/>
          <a:ext cx="10835640" cy="3281172"/>
        </p:xfrm>
        <a:graphic>
          <a:graphicData uri="http://schemas.openxmlformats.org/drawingml/2006/table">
            <a:tbl>
              <a:tblPr/>
              <a:tblGrid>
                <a:gridCol w="3840480">
                  <a:extLst>
                    <a:ext uri="{9D8B030D-6E8A-4147-A177-3AD203B41FA5}">
                      <a16:colId xmlns:a16="http://schemas.microsoft.com/office/drawing/2014/main" val="20000"/>
                    </a:ext>
                  </a:extLst>
                </a:gridCol>
                <a:gridCol w="6995160">
                  <a:extLst>
                    <a:ext uri="{9D8B030D-6E8A-4147-A177-3AD203B41FA5}">
                      <a16:colId xmlns:a16="http://schemas.microsoft.com/office/drawing/2014/main" val="20001"/>
                    </a:ext>
                  </a:extLst>
                </a:gridCol>
              </a:tblGrid>
              <a:tr h="647700">
                <a:tc>
                  <a:txBody>
                    <a:bodyPr/>
                    <a:lstStyle/>
                    <a:p>
                      <a:pPr marL="0" indent="0">
                        <a:buNone/>
                      </a:pPr>
                      <a:r>
                        <a:rPr lang="en-US" sz="1800" b="1">
                          <a:solidFill>
                            <a:srgbClr val="FFFFFF"/>
                          </a:solidFill>
                          <a:latin typeface="Frutiger LT 45 Light" panose="020B0402020204020204"/>
                          <a:ea typeface="Aptos" pitchFamily="34" charset="-122"/>
                          <a:cs typeface="Aptos" pitchFamily="34" charset="-120"/>
                        </a:rPr>
                        <a:t>Situación</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1800" b="1">
                          <a:solidFill>
                            <a:srgbClr val="FFFFFF"/>
                          </a:solidFill>
                          <a:latin typeface="Frutiger LT 45 Light" panose="020B0402020204020204"/>
                          <a:ea typeface="Aptos" pitchFamily="34" charset="-122"/>
                          <a:cs typeface="Aptos" pitchFamily="34" charset="-120"/>
                        </a:rPr>
                        <a:t>Criterio propuesto</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extLst>
                  <a:ext uri="{0D108BD9-81ED-4DB2-BD59-A6C34878D82A}">
                    <a16:rowId xmlns:a16="http://schemas.microsoft.com/office/drawing/2014/main" val="10000"/>
                  </a:ext>
                </a:extLst>
              </a:tr>
              <a:tr h="647700">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Modificación de una de las patas</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Enviar ambos FWD de la estructura en la interfaz diaria con evento OMD.</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7700">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Una pata vencida en reporte mensual</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Reportar ambas patas hasta que venza la estructura completa; usar MVE/MVI según corresponda.</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7700">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Valor de mercado de pata ya vencida</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Informar MTM en cero para la pata vencida mientras continúe la estructura.</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7700">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Pagos sección 5</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1800">
                          <a:solidFill>
                            <a:srgbClr val="1D2939"/>
                          </a:solidFill>
                          <a:latin typeface="Frutiger LT 45 Light" panose="020B0402020204020204"/>
                          <a:ea typeface="Aptos" pitchFamily="34" charset="-122"/>
                          <a:cs typeface="Aptos" pitchFamily="34" charset="-120"/>
                        </a:rPr>
                        <a:t>Informar pagos solo cuando existan pagos efectivos para cada instrumento.</a:t>
                      </a:r>
                      <a:endParaRPr lang="en-US" sz="18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92530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A6E1-012E-D83A-4502-4D1E010321F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7AA850B-66EE-CB4C-93DD-24318787DE89}"/>
              </a:ext>
            </a:extLst>
          </p:cNvPr>
          <p:cNvSpPr/>
          <p:nvPr/>
        </p:nvSpPr>
        <p:spPr>
          <a:xfrm>
            <a:off x="41148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 3 Caso práctico: Cesión de contratos entre bancos</a:t>
            </a:r>
            <a:endParaRPr lang="es-CL" sz="3200" noProof="0">
              <a:latin typeface="Frutiger LT 45 Light" panose="020B0402020204020204"/>
            </a:endParaRPr>
          </a:p>
        </p:txBody>
      </p:sp>
      <p:sp>
        <p:nvSpPr>
          <p:cNvPr id="4" name="Text 2">
            <a:extLst>
              <a:ext uri="{FF2B5EF4-FFF2-40B4-BE49-F238E27FC236}">
                <a16:creationId xmlns:a16="http://schemas.microsoft.com/office/drawing/2014/main" id="{3F4A5931-5AF9-1D6A-BE23-0EE2D431DF5B}"/>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a:extLst>
              <a:ext uri="{FF2B5EF4-FFF2-40B4-BE49-F238E27FC236}">
                <a16:creationId xmlns:a16="http://schemas.microsoft.com/office/drawing/2014/main" id="{76D1C65E-02C0-3865-2686-ABB27D682D6E}"/>
              </a:ext>
            </a:extLst>
          </p:cNvPr>
          <p:cNvSpPr/>
          <p:nvPr/>
        </p:nvSpPr>
        <p:spPr>
          <a:xfrm>
            <a:off x="640080" y="1371600"/>
            <a:ext cx="3246120" cy="3383280"/>
          </a:xfrm>
          <a:prstGeom prst="roundRect">
            <a:avLst>
              <a:gd name="adj" fmla="val 2254"/>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6" name="Text 4">
            <a:extLst>
              <a:ext uri="{FF2B5EF4-FFF2-40B4-BE49-F238E27FC236}">
                <a16:creationId xmlns:a16="http://schemas.microsoft.com/office/drawing/2014/main" id="{16B89AF7-3EF2-5170-FDE8-96CBE85CA592}"/>
              </a:ext>
            </a:extLst>
          </p:cNvPr>
          <p:cNvSpPr/>
          <p:nvPr/>
        </p:nvSpPr>
        <p:spPr>
          <a:xfrm>
            <a:off x="804672" y="1508760"/>
            <a:ext cx="291693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Banco A · Cedente</a:t>
            </a:r>
            <a:endParaRPr lang="es-CL" sz="2000" noProof="0">
              <a:latin typeface="Frutiger LT 45 Light" panose="020B0402020204020204"/>
            </a:endParaRPr>
          </a:p>
        </p:txBody>
      </p:sp>
      <p:sp>
        <p:nvSpPr>
          <p:cNvPr id="7" name="Text 5">
            <a:extLst>
              <a:ext uri="{FF2B5EF4-FFF2-40B4-BE49-F238E27FC236}">
                <a16:creationId xmlns:a16="http://schemas.microsoft.com/office/drawing/2014/main" id="{545DB33B-763A-4232-F616-EA28330FD356}"/>
              </a:ext>
            </a:extLst>
          </p:cNvPr>
          <p:cNvSpPr/>
          <p:nvPr/>
        </p:nvSpPr>
        <p:spPr>
          <a:xfrm>
            <a:off x="804672" y="1874520"/>
            <a:ext cx="2916936" cy="2724912"/>
          </a:xfrm>
          <a:prstGeom prst="rect">
            <a:avLst/>
          </a:prstGeom>
          <a:noFill/>
          <a:ln/>
        </p:spPr>
        <p:txBody>
          <a:bodyPr wrap="square" lIns="254" tIns="254" rIns="254" bIns="254" rtlCol="0" anchor="ctr">
            <a:normAutofit/>
          </a:bodyPr>
          <a:lstStyle/>
          <a:p>
            <a:pPr marL="0" indent="0" algn="just">
              <a:buNone/>
            </a:pPr>
            <a:r>
              <a:rPr lang="es-CL" sz="2000" noProof="0">
                <a:latin typeface="Frutiger LT 45 Light" panose="020B0402020204020204"/>
              </a:rPr>
              <a:t>Es quien cede el contrato, por lo que deja de participar y/o tener obligaciones financieras con su contraparte.</a:t>
            </a:r>
          </a:p>
          <a:p>
            <a:pPr marL="0" indent="0" algn="just">
              <a:buNone/>
            </a:pPr>
            <a:endParaRPr lang="es-CL" sz="2000" noProof="0">
              <a:latin typeface="Frutiger LT 45 Light" panose="020B0402020204020204"/>
            </a:endParaRPr>
          </a:p>
        </p:txBody>
      </p:sp>
      <p:sp>
        <p:nvSpPr>
          <p:cNvPr id="8" name="Shape 6">
            <a:extLst>
              <a:ext uri="{FF2B5EF4-FFF2-40B4-BE49-F238E27FC236}">
                <a16:creationId xmlns:a16="http://schemas.microsoft.com/office/drawing/2014/main" id="{E74A3A8D-C1BA-7FB3-A402-0FD99E88B8C7}"/>
              </a:ext>
            </a:extLst>
          </p:cNvPr>
          <p:cNvSpPr/>
          <p:nvPr/>
        </p:nvSpPr>
        <p:spPr>
          <a:xfrm>
            <a:off x="4420456" y="1371600"/>
            <a:ext cx="3246120" cy="3268980"/>
          </a:xfrm>
          <a:prstGeom prst="roundRect">
            <a:avLst>
              <a:gd name="adj" fmla="val 2254"/>
            </a:avLst>
          </a:prstGeom>
          <a:solidFill>
            <a:srgbClr val="EEF6FF"/>
          </a:solidFill>
          <a:ln w="12700">
            <a:solidFill>
              <a:srgbClr val="D0D5DD"/>
            </a:solidFill>
            <a:prstDash val="solid"/>
          </a:ln>
        </p:spPr>
        <p:txBody>
          <a:bodyPr/>
          <a:lstStyle/>
          <a:p>
            <a:endParaRPr lang="es-CL">
              <a:latin typeface="Frutiger LT 45 Light" panose="020B0402020204020204"/>
            </a:endParaRPr>
          </a:p>
        </p:txBody>
      </p:sp>
      <p:sp>
        <p:nvSpPr>
          <p:cNvPr id="9" name="Text 7">
            <a:extLst>
              <a:ext uri="{FF2B5EF4-FFF2-40B4-BE49-F238E27FC236}">
                <a16:creationId xmlns:a16="http://schemas.microsoft.com/office/drawing/2014/main" id="{F9110F44-2693-1AA7-A231-EAC72DD42E42}"/>
              </a:ext>
            </a:extLst>
          </p:cNvPr>
          <p:cNvSpPr/>
          <p:nvPr/>
        </p:nvSpPr>
        <p:spPr>
          <a:xfrm>
            <a:off x="4585048" y="1463040"/>
            <a:ext cx="2916936" cy="237744"/>
          </a:xfrm>
          <a:prstGeom prst="rect">
            <a:avLst/>
          </a:prstGeom>
          <a:noFill/>
          <a:ln/>
        </p:spPr>
        <p:txBody>
          <a:bodyPr wrap="square" lIns="0" tIns="0" rIns="0" bIns="0" rtlCol="0" anchor="ctr"/>
          <a:lstStyle/>
          <a:p>
            <a:pPr marL="0" indent="0">
              <a:buNone/>
            </a:pPr>
            <a:r>
              <a:rPr lang="es-CL" sz="2000" b="1" noProof="0">
                <a:solidFill>
                  <a:srgbClr val="153A5B"/>
                </a:solidFill>
                <a:latin typeface="Frutiger LT 45 Light" panose="020B0402020204020204"/>
              </a:rPr>
              <a:t>Banco B · Cesionario</a:t>
            </a:r>
            <a:endParaRPr lang="es-CL" sz="2000" noProof="0">
              <a:latin typeface="Frutiger LT 45 Light" panose="020B0402020204020204"/>
            </a:endParaRPr>
          </a:p>
        </p:txBody>
      </p:sp>
      <p:sp>
        <p:nvSpPr>
          <p:cNvPr id="10" name="Text 8">
            <a:extLst>
              <a:ext uri="{FF2B5EF4-FFF2-40B4-BE49-F238E27FC236}">
                <a16:creationId xmlns:a16="http://schemas.microsoft.com/office/drawing/2014/main" id="{AF4F69DE-2615-4CB6-2E57-CC80B774973F}"/>
              </a:ext>
            </a:extLst>
          </p:cNvPr>
          <p:cNvSpPr/>
          <p:nvPr/>
        </p:nvSpPr>
        <p:spPr>
          <a:xfrm>
            <a:off x="4599432" y="1737360"/>
            <a:ext cx="2916936" cy="272491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Es quien “recibe” el contrato por parte del banco cedente (Banco A), por lo que asume la obligación financiera del contrato.</a:t>
            </a:r>
            <a:endParaRPr lang="es-CL" sz="2000" noProof="0">
              <a:latin typeface="Frutiger LT 45 Light" panose="020B0402020204020204"/>
            </a:endParaRPr>
          </a:p>
        </p:txBody>
      </p:sp>
      <p:sp>
        <p:nvSpPr>
          <p:cNvPr id="11" name="Shape 9">
            <a:extLst>
              <a:ext uri="{FF2B5EF4-FFF2-40B4-BE49-F238E27FC236}">
                <a16:creationId xmlns:a16="http://schemas.microsoft.com/office/drawing/2014/main" id="{2E093F08-4B99-6273-F71A-183229AC6B85}"/>
              </a:ext>
            </a:extLst>
          </p:cNvPr>
          <p:cNvSpPr/>
          <p:nvPr/>
        </p:nvSpPr>
        <p:spPr>
          <a:xfrm>
            <a:off x="8229600" y="1371600"/>
            <a:ext cx="3246120" cy="3246120"/>
          </a:xfrm>
          <a:prstGeom prst="roundRect">
            <a:avLst>
              <a:gd name="adj" fmla="val 2254"/>
            </a:avLst>
          </a:prstGeom>
          <a:solidFill>
            <a:srgbClr val="FFFFFF"/>
          </a:solidFill>
          <a:ln w="12700">
            <a:solidFill>
              <a:srgbClr val="D0D5DD"/>
            </a:solidFill>
            <a:prstDash val="solid"/>
          </a:ln>
        </p:spPr>
        <p:txBody>
          <a:bodyPr/>
          <a:lstStyle/>
          <a:p>
            <a:endParaRPr lang="es-CL">
              <a:latin typeface="Frutiger LT 45 Light" panose="020B0402020204020204"/>
            </a:endParaRPr>
          </a:p>
        </p:txBody>
      </p:sp>
      <p:sp>
        <p:nvSpPr>
          <p:cNvPr id="12" name="Text 10">
            <a:extLst>
              <a:ext uri="{FF2B5EF4-FFF2-40B4-BE49-F238E27FC236}">
                <a16:creationId xmlns:a16="http://schemas.microsoft.com/office/drawing/2014/main" id="{6BF45155-2E36-BA07-F41E-6188015FA792}"/>
              </a:ext>
            </a:extLst>
          </p:cNvPr>
          <p:cNvSpPr/>
          <p:nvPr/>
        </p:nvSpPr>
        <p:spPr>
          <a:xfrm>
            <a:off x="8375904" y="1484513"/>
            <a:ext cx="2916936" cy="237744"/>
          </a:xfrm>
          <a:prstGeom prst="rect">
            <a:avLst/>
          </a:prstGeom>
          <a:noFill/>
          <a:ln/>
        </p:spPr>
        <p:txBody>
          <a:bodyPr wrap="square" lIns="0" tIns="0" rIns="0" bIns="0" rtlCol="0" anchor="ctr"/>
          <a:lstStyle/>
          <a:p>
            <a:r>
              <a:rPr lang="es-CL" sz="2000" b="1" noProof="0">
                <a:solidFill>
                  <a:srgbClr val="153A5B"/>
                </a:solidFill>
                <a:latin typeface="Frutiger LT 45 Light" panose="020B0402020204020204"/>
              </a:rPr>
              <a:t>Banco C · Contraparte</a:t>
            </a:r>
            <a:endParaRPr lang="es-CL" sz="2000" noProof="0">
              <a:latin typeface="Frutiger LT 45 Light" panose="020B0402020204020204"/>
            </a:endParaRPr>
          </a:p>
        </p:txBody>
      </p:sp>
      <p:sp>
        <p:nvSpPr>
          <p:cNvPr id="13" name="Text 11">
            <a:extLst>
              <a:ext uri="{FF2B5EF4-FFF2-40B4-BE49-F238E27FC236}">
                <a16:creationId xmlns:a16="http://schemas.microsoft.com/office/drawing/2014/main" id="{00851F8E-06C2-793D-366B-3C6BAE6DB404}"/>
              </a:ext>
            </a:extLst>
          </p:cNvPr>
          <p:cNvSpPr/>
          <p:nvPr/>
        </p:nvSpPr>
        <p:spPr>
          <a:xfrm>
            <a:off x="8394192" y="1737360"/>
            <a:ext cx="2916936" cy="272491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Es el banco que se mantiene en el contrato, su contraparte es la que cambió.</a:t>
            </a:r>
            <a:endParaRPr lang="es-CL" sz="2000" noProof="0">
              <a:latin typeface="Frutiger LT 45 Light" panose="020B0402020204020204"/>
            </a:endParaRPr>
          </a:p>
        </p:txBody>
      </p:sp>
      <p:sp>
        <p:nvSpPr>
          <p:cNvPr id="15" name="Text 13">
            <a:extLst>
              <a:ext uri="{FF2B5EF4-FFF2-40B4-BE49-F238E27FC236}">
                <a16:creationId xmlns:a16="http://schemas.microsoft.com/office/drawing/2014/main" id="{96ED36FF-BAC7-1DF7-2435-2EC75881B620}"/>
              </a:ext>
            </a:extLst>
          </p:cNvPr>
          <p:cNvSpPr/>
          <p:nvPr/>
        </p:nvSpPr>
        <p:spPr>
          <a:xfrm>
            <a:off x="1078992" y="5468112"/>
            <a:ext cx="10094976" cy="146304"/>
          </a:xfrm>
          <a:prstGeom prst="rect">
            <a:avLst/>
          </a:prstGeom>
          <a:noFill/>
          <a:ln/>
        </p:spPr>
        <p:txBody>
          <a:bodyPr wrap="square" lIns="0" tIns="0" rIns="0" bIns="0" rtlCol="0" anchor="ctr"/>
          <a:lstStyle/>
          <a:p>
            <a:pPr marL="0" indent="0" algn="ctr">
              <a:buNone/>
            </a:pPr>
            <a:r>
              <a:rPr lang="es-CL" sz="1600" b="1" noProof="0">
                <a:solidFill>
                  <a:srgbClr val="FFFFFF"/>
                </a:solidFill>
                <a:latin typeface="Frutiger LT 45 Light" panose="020B0402020204020204"/>
              </a:rPr>
              <a:t>Mejora: convertir este caso en una línea de tiempo con “día de cesión → día hábil siguiente → mensual”</a:t>
            </a:r>
            <a:endParaRPr lang="es-CL" sz="1600" noProof="0">
              <a:latin typeface="Frutiger LT 45 Light" panose="020B0402020204020204"/>
            </a:endParaRPr>
          </a:p>
        </p:txBody>
      </p:sp>
    </p:spTree>
    <p:extLst>
      <p:ext uri="{BB962C8B-B14F-4D97-AF65-F5344CB8AC3E}">
        <p14:creationId xmlns:p14="http://schemas.microsoft.com/office/powerpoint/2010/main" val="1231271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1F9D-80B9-F241-B263-35C7DED50AD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A0DE9D8-98D6-708B-6751-32468A6D07F9}"/>
              </a:ext>
            </a:extLst>
          </p:cNvPr>
          <p:cNvSpPr/>
          <p:nvPr/>
        </p:nvSpPr>
        <p:spPr>
          <a:xfrm>
            <a:off x="41148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 3 Caso práctico: Cesión de contratos entre bancos</a:t>
            </a:r>
            <a:endParaRPr lang="es-CL" sz="3200" noProof="0">
              <a:latin typeface="Frutiger LT 45 Light" panose="020B0402020204020204"/>
            </a:endParaRPr>
          </a:p>
        </p:txBody>
      </p:sp>
      <p:sp>
        <p:nvSpPr>
          <p:cNvPr id="4" name="Text 2">
            <a:extLst>
              <a:ext uri="{FF2B5EF4-FFF2-40B4-BE49-F238E27FC236}">
                <a16:creationId xmlns:a16="http://schemas.microsoft.com/office/drawing/2014/main" id="{7736CB0D-13F4-38B5-AE3D-387103C5AF8B}"/>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3" name="Rectángulo 2">
            <a:extLst>
              <a:ext uri="{FF2B5EF4-FFF2-40B4-BE49-F238E27FC236}">
                <a16:creationId xmlns:a16="http://schemas.microsoft.com/office/drawing/2014/main" id="{13508EA3-25F8-F1A5-8EBE-B1E88AAC7317}"/>
              </a:ext>
            </a:extLst>
          </p:cNvPr>
          <p:cNvSpPr/>
          <p:nvPr/>
        </p:nvSpPr>
        <p:spPr>
          <a:xfrm>
            <a:off x="788669" y="1451610"/>
            <a:ext cx="7564685" cy="60579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200">
                <a:solidFill>
                  <a:schemeClr val="tx1"/>
                </a:solidFill>
                <a:latin typeface="Frutiger LT 45 Light" panose="020B0402020204020204" pitchFamily="34" charset="0"/>
              </a:rPr>
              <a:t>BANCO A – CEDENTE (quien deja de participar en el contrato)  </a:t>
            </a:r>
          </a:p>
        </p:txBody>
      </p:sp>
      <p:sp>
        <p:nvSpPr>
          <p:cNvPr id="19" name="Rectángulo 18">
            <a:extLst>
              <a:ext uri="{FF2B5EF4-FFF2-40B4-BE49-F238E27FC236}">
                <a16:creationId xmlns:a16="http://schemas.microsoft.com/office/drawing/2014/main" id="{BAA59749-41C2-232E-8CE3-D77D66B1BFEF}"/>
              </a:ext>
            </a:extLst>
          </p:cNvPr>
          <p:cNvSpPr/>
          <p:nvPr/>
        </p:nvSpPr>
        <p:spPr>
          <a:xfrm>
            <a:off x="1554480" y="2969514"/>
            <a:ext cx="8605266" cy="1645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0" name="Rectángulo 19">
            <a:extLst>
              <a:ext uri="{FF2B5EF4-FFF2-40B4-BE49-F238E27FC236}">
                <a16:creationId xmlns:a16="http://schemas.microsoft.com/office/drawing/2014/main" id="{4AD5B762-7CC3-D500-4783-73A1AC1B1A8D}"/>
              </a:ext>
            </a:extLst>
          </p:cNvPr>
          <p:cNvSpPr/>
          <p:nvPr/>
        </p:nvSpPr>
        <p:spPr>
          <a:xfrm rot="5400000">
            <a:off x="1386459" y="313143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1" name="Rectángulo 20">
            <a:extLst>
              <a:ext uri="{FF2B5EF4-FFF2-40B4-BE49-F238E27FC236}">
                <a16:creationId xmlns:a16="http://schemas.microsoft.com/office/drawing/2014/main" id="{737E1E87-CBF3-3813-AAB1-DE42016D35C2}"/>
              </a:ext>
            </a:extLst>
          </p:cNvPr>
          <p:cNvSpPr/>
          <p:nvPr/>
        </p:nvSpPr>
        <p:spPr>
          <a:xfrm rot="5400000">
            <a:off x="4707937" y="3167544"/>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Rectángulo 21">
            <a:extLst>
              <a:ext uri="{FF2B5EF4-FFF2-40B4-BE49-F238E27FC236}">
                <a16:creationId xmlns:a16="http://schemas.microsoft.com/office/drawing/2014/main" id="{190D8137-E100-CE61-4B0E-33BDEC196269}"/>
              </a:ext>
            </a:extLst>
          </p:cNvPr>
          <p:cNvSpPr/>
          <p:nvPr/>
        </p:nvSpPr>
        <p:spPr>
          <a:xfrm rot="5400000">
            <a:off x="9852279" y="317334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3EB8D9C8-BB6E-A84C-0335-8D000F10EA2B}"/>
              </a:ext>
            </a:extLst>
          </p:cNvPr>
          <p:cNvSpPr txBox="1"/>
          <p:nvPr/>
        </p:nvSpPr>
        <p:spPr>
          <a:xfrm>
            <a:off x="785622" y="3446055"/>
            <a:ext cx="1668780" cy="1107996"/>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Se pacta la cesión del contrato</a:t>
            </a:r>
          </a:p>
        </p:txBody>
      </p:sp>
      <p:sp>
        <p:nvSpPr>
          <p:cNvPr id="24" name="CuadroTexto 23">
            <a:extLst>
              <a:ext uri="{FF2B5EF4-FFF2-40B4-BE49-F238E27FC236}">
                <a16:creationId xmlns:a16="http://schemas.microsoft.com/office/drawing/2014/main" id="{732E8252-4938-B9BE-08EB-818946CCBFC2}"/>
              </a:ext>
            </a:extLst>
          </p:cNvPr>
          <p:cNvSpPr txBox="1"/>
          <p:nvPr/>
        </p:nvSpPr>
        <p:spPr>
          <a:xfrm>
            <a:off x="2732532" y="3472725"/>
            <a:ext cx="4274660" cy="2462213"/>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diario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CES</a:t>
            </a:r>
          </a:p>
          <a:p>
            <a:pPr marL="342900" indent="-342900">
              <a:buFont typeface="Arial" panose="020B0604020202020204" pitchFamily="34" charset="0"/>
              <a:buChar char="•"/>
            </a:pPr>
            <a:r>
              <a:rPr lang="es-CL" sz="2200">
                <a:latin typeface="Frutiger LT 45 Light" panose="020B0402020204020204" pitchFamily="34" charset="0"/>
              </a:rPr>
              <a:t>Fecha de termino efectiva o liquidación anticipada: 01/06/2026 </a:t>
            </a:r>
          </a:p>
          <a:p>
            <a:pPr marL="342900" indent="-342900">
              <a:buFont typeface="Arial" panose="020B0604020202020204" pitchFamily="34" charset="0"/>
              <a:buChar char="•"/>
            </a:pPr>
            <a:r>
              <a:rPr lang="es-CL" sz="2200">
                <a:latin typeface="Frutiger LT 45 Light" panose="020B0402020204020204" pitchFamily="34" charset="0"/>
              </a:rPr>
              <a:t>RUT del Cedente o cesionario: RUT Banco B</a:t>
            </a:r>
          </a:p>
        </p:txBody>
      </p:sp>
      <p:pic>
        <p:nvPicPr>
          <p:cNvPr id="26" name="Picture 2" descr="documento ">
            <a:extLst>
              <a:ext uri="{FF2B5EF4-FFF2-40B4-BE49-F238E27FC236}">
                <a16:creationId xmlns:a16="http://schemas.microsoft.com/office/drawing/2014/main" id="{50BD5CE6-4857-EB64-FB43-E3E1DC473C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0489" y="1376769"/>
            <a:ext cx="1174076" cy="117407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9FF57E56-2825-C9A3-FF88-F299F606A90E}"/>
              </a:ext>
            </a:extLst>
          </p:cNvPr>
          <p:cNvSpPr txBox="1"/>
          <p:nvPr/>
        </p:nvSpPr>
        <p:spPr>
          <a:xfrm>
            <a:off x="785622" y="2451556"/>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01/06/2026</a:t>
            </a:r>
          </a:p>
        </p:txBody>
      </p:sp>
      <p:sp>
        <p:nvSpPr>
          <p:cNvPr id="6" name="CuadroTexto 5">
            <a:extLst>
              <a:ext uri="{FF2B5EF4-FFF2-40B4-BE49-F238E27FC236}">
                <a16:creationId xmlns:a16="http://schemas.microsoft.com/office/drawing/2014/main" id="{A7C8C7DA-347F-9703-0566-AFB22A8C9E2D}"/>
              </a:ext>
            </a:extLst>
          </p:cNvPr>
          <p:cNvSpPr txBox="1"/>
          <p:nvPr/>
        </p:nvSpPr>
        <p:spPr>
          <a:xfrm>
            <a:off x="4035472" y="2442121"/>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02/06/2026</a:t>
            </a:r>
          </a:p>
        </p:txBody>
      </p:sp>
      <p:sp>
        <p:nvSpPr>
          <p:cNvPr id="7" name="CuadroTexto 6">
            <a:extLst>
              <a:ext uri="{FF2B5EF4-FFF2-40B4-BE49-F238E27FC236}">
                <a16:creationId xmlns:a16="http://schemas.microsoft.com/office/drawing/2014/main" id="{CBB9A32E-20FE-5F12-6106-A074C14E518B}"/>
              </a:ext>
            </a:extLst>
          </p:cNvPr>
          <p:cNvSpPr txBox="1"/>
          <p:nvPr/>
        </p:nvSpPr>
        <p:spPr>
          <a:xfrm>
            <a:off x="8353355" y="3472724"/>
            <a:ext cx="3321698" cy="2462213"/>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mensual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MVE</a:t>
            </a:r>
          </a:p>
          <a:p>
            <a:endParaRPr lang="es-CL" sz="2200" b="1">
              <a:latin typeface="Frutiger LT 45 Light" panose="020B0402020204020204" pitchFamily="34" charset="0"/>
            </a:endParaRPr>
          </a:p>
          <a:p>
            <a:pPr algn="ctr"/>
            <a:r>
              <a:rPr lang="es-CL" sz="2200" b="1">
                <a:latin typeface="Frutiger LT 45 Light" panose="020B0402020204020204" pitchFamily="34" charset="0"/>
              </a:rPr>
              <a:t>Se conservan los otros campos reportados en el reporte diario</a:t>
            </a:r>
          </a:p>
        </p:txBody>
      </p:sp>
      <p:sp>
        <p:nvSpPr>
          <p:cNvPr id="8" name="CuadroTexto 7">
            <a:extLst>
              <a:ext uri="{FF2B5EF4-FFF2-40B4-BE49-F238E27FC236}">
                <a16:creationId xmlns:a16="http://schemas.microsoft.com/office/drawing/2014/main" id="{586C7BC5-392D-D011-4E48-AD4DDD89688B}"/>
              </a:ext>
            </a:extLst>
          </p:cNvPr>
          <p:cNvSpPr txBox="1"/>
          <p:nvPr/>
        </p:nvSpPr>
        <p:spPr>
          <a:xfrm>
            <a:off x="8727527" y="2502822"/>
            <a:ext cx="2368737"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5to día hábil julio</a:t>
            </a:r>
          </a:p>
        </p:txBody>
      </p:sp>
    </p:spTree>
    <p:extLst>
      <p:ext uri="{BB962C8B-B14F-4D97-AF65-F5344CB8AC3E}">
        <p14:creationId xmlns:p14="http://schemas.microsoft.com/office/powerpoint/2010/main" val="988946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73319-9676-1FC3-4C87-C3ECB25EB30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DC46376-C363-855F-0920-3EBE275416A7}"/>
              </a:ext>
            </a:extLst>
          </p:cNvPr>
          <p:cNvSpPr/>
          <p:nvPr/>
        </p:nvSpPr>
        <p:spPr>
          <a:xfrm>
            <a:off x="41148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 3 Caso </a:t>
            </a:r>
            <a:r>
              <a:rPr lang="en-US" sz="3200" b="1" err="1">
                <a:latin typeface="Frutiger LT 45 Light" panose="020B0402020204020204"/>
                <a:ea typeface="Aptos Display" pitchFamily="34" charset="-122"/>
                <a:cs typeface="Aptos Display" pitchFamily="34" charset="-120"/>
              </a:rPr>
              <a:t>práctico</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Cesión</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contratos</a:t>
            </a:r>
            <a:r>
              <a:rPr lang="en-US" sz="3200" b="1">
                <a:latin typeface="Frutiger LT 45 Light" panose="020B0402020204020204"/>
                <a:ea typeface="Aptos Display" pitchFamily="34" charset="-122"/>
                <a:cs typeface="Aptos Display" pitchFamily="34" charset="-120"/>
              </a:rPr>
              <a:t> entre </a:t>
            </a:r>
            <a:r>
              <a:rPr lang="en-US" sz="3200" b="1" err="1">
                <a:latin typeface="Frutiger LT 45 Light" panose="020B0402020204020204"/>
                <a:ea typeface="Aptos Display" pitchFamily="34" charset="-122"/>
                <a:cs typeface="Aptos Display" pitchFamily="34" charset="-120"/>
              </a:rPr>
              <a:t>bancos</a:t>
            </a:r>
            <a:endParaRPr lang="en-US" sz="3200">
              <a:latin typeface="Frutiger LT 45 Light" panose="020B0402020204020204"/>
            </a:endParaRPr>
          </a:p>
        </p:txBody>
      </p:sp>
      <p:sp>
        <p:nvSpPr>
          <p:cNvPr id="4" name="Text 2">
            <a:extLst>
              <a:ext uri="{FF2B5EF4-FFF2-40B4-BE49-F238E27FC236}">
                <a16:creationId xmlns:a16="http://schemas.microsoft.com/office/drawing/2014/main" id="{7248B0F3-1DC4-5CE4-7B0C-05810CFE35FA}"/>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3" name="Rectángulo 2">
            <a:extLst>
              <a:ext uri="{FF2B5EF4-FFF2-40B4-BE49-F238E27FC236}">
                <a16:creationId xmlns:a16="http://schemas.microsoft.com/office/drawing/2014/main" id="{73793748-7B56-8C23-BA47-104E72F62182}"/>
              </a:ext>
            </a:extLst>
          </p:cNvPr>
          <p:cNvSpPr/>
          <p:nvPr/>
        </p:nvSpPr>
        <p:spPr>
          <a:xfrm>
            <a:off x="788670" y="1451610"/>
            <a:ext cx="6535674" cy="6518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200">
                <a:solidFill>
                  <a:schemeClr val="tx1"/>
                </a:solidFill>
                <a:latin typeface="Frutiger LT 45 Light" panose="020B0402020204020204" pitchFamily="34" charset="0"/>
              </a:rPr>
              <a:t>BANCO B – CESIONARIO (quien “recibe” el contrato)  </a:t>
            </a:r>
          </a:p>
        </p:txBody>
      </p:sp>
      <p:sp>
        <p:nvSpPr>
          <p:cNvPr id="19" name="Rectángulo 18">
            <a:extLst>
              <a:ext uri="{FF2B5EF4-FFF2-40B4-BE49-F238E27FC236}">
                <a16:creationId xmlns:a16="http://schemas.microsoft.com/office/drawing/2014/main" id="{ED5F491B-A3AA-6289-D3F4-AE4CA4EB105F}"/>
              </a:ext>
            </a:extLst>
          </p:cNvPr>
          <p:cNvSpPr/>
          <p:nvPr/>
        </p:nvSpPr>
        <p:spPr>
          <a:xfrm>
            <a:off x="1554480" y="2969514"/>
            <a:ext cx="8605266" cy="1645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0" name="Rectángulo 19">
            <a:extLst>
              <a:ext uri="{FF2B5EF4-FFF2-40B4-BE49-F238E27FC236}">
                <a16:creationId xmlns:a16="http://schemas.microsoft.com/office/drawing/2014/main" id="{0DF95AF1-8F92-31D1-E980-57BD5D7F6E42}"/>
              </a:ext>
            </a:extLst>
          </p:cNvPr>
          <p:cNvSpPr/>
          <p:nvPr/>
        </p:nvSpPr>
        <p:spPr>
          <a:xfrm rot="5400000">
            <a:off x="1386459" y="313143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1" name="Rectángulo 20">
            <a:extLst>
              <a:ext uri="{FF2B5EF4-FFF2-40B4-BE49-F238E27FC236}">
                <a16:creationId xmlns:a16="http://schemas.microsoft.com/office/drawing/2014/main" id="{C26E28D0-3249-CB67-9437-6A31E06E67EA}"/>
              </a:ext>
            </a:extLst>
          </p:cNvPr>
          <p:cNvSpPr/>
          <p:nvPr/>
        </p:nvSpPr>
        <p:spPr>
          <a:xfrm rot="5400000">
            <a:off x="4707937" y="3167544"/>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Rectángulo 21">
            <a:extLst>
              <a:ext uri="{FF2B5EF4-FFF2-40B4-BE49-F238E27FC236}">
                <a16:creationId xmlns:a16="http://schemas.microsoft.com/office/drawing/2014/main" id="{9C1B4D7E-ACB3-9149-4BE7-765C6A97E5AC}"/>
              </a:ext>
            </a:extLst>
          </p:cNvPr>
          <p:cNvSpPr/>
          <p:nvPr/>
        </p:nvSpPr>
        <p:spPr>
          <a:xfrm rot="5400000">
            <a:off x="9852279" y="317334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CE3DFB31-7297-19FA-E335-629E2F5A12C9}"/>
              </a:ext>
            </a:extLst>
          </p:cNvPr>
          <p:cNvSpPr txBox="1"/>
          <p:nvPr/>
        </p:nvSpPr>
        <p:spPr>
          <a:xfrm>
            <a:off x="785622" y="3446055"/>
            <a:ext cx="1668780" cy="1107996"/>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Se pacta la cesión del contrato</a:t>
            </a:r>
          </a:p>
        </p:txBody>
      </p:sp>
      <p:sp>
        <p:nvSpPr>
          <p:cNvPr id="24" name="CuadroTexto 23">
            <a:extLst>
              <a:ext uri="{FF2B5EF4-FFF2-40B4-BE49-F238E27FC236}">
                <a16:creationId xmlns:a16="http://schemas.microsoft.com/office/drawing/2014/main" id="{5F0CE95E-CF2B-8353-75D1-D4F4661A60E3}"/>
              </a:ext>
            </a:extLst>
          </p:cNvPr>
          <p:cNvSpPr txBox="1"/>
          <p:nvPr/>
        </p:nvSpPr>
        <p:spPr>
          <a:xfrm>
            <a:off x="2732532" y="3472725"/>
            <a:ext cx="4274660" cy="1446550"/>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diario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ACS</a:t>
            </a:r>
          </a:p>
          <a:p>
            <a:pPr marL="342900" indent="-342900">
              <a:buFont typeface="Arial" panose="020B0604020202020204" pitchFamily="34" charset="0"/>
              <a:buChar char="•"/>
            </a:pPr>
            <a:r>
              <a:rPr lang="es-CL" sz="2200">
                <a:latin typeface="Frutiger LT 45 Light" panose="020B0402020204020204" pitchFamily="34" charset="0"/>
              </a:rPr>
              <a:t>RUT del Cedente o cesionario: RUT Banco A</a:t>
            </a:r>
          </a:p>
        </p:txBody>
      </p:sp>
      <p:sp>
        <p:nvSpPr>
          <p:cNvPr id="5" name="CuadroTexto 4">
            <a:extLst>
              <a:ext uri="{FF2B5EF4-FFF2-40B4-BE49-F238E27FC236}">
                <a16:creationId xmlns:a16="http://schemas.microsoft.com/office/drawing/2014/main" id="{DE85DC30-358E-3E97-63CF-C411A1633B3B}"/>
              </a:ext>
            </a:extLst>
          </p:cNvPr>
          <p:cNvSpPr txBox="1"/>
          <p:nvPr/>
        </p:nvSpPr>
        <p:spPr>
          <a:xfrm>
            <a:off x="785622" y="2451556"/>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01/06/2026</a:t>
            </a:r>
          </a:p>
        </p:txBody>
      </p:sp>
      <p:sp>
        <p:nvSpPr>
          <p:cNvPr id="6" name="CuadroTexto 5">
            <a:extLst>
              <a:ext uri="{FF2B5EF4-FFF2-40B4-BE49-F238E27FC236}">
                <a16:creationId xmlns:a16="http://schemas.microsoft.com/office/drawing/2014/main" id="{1B2978F7-8D1C-3065-6CCC-76290D122A23}"/>
              </a:ext>
            </a:extLst>
          </p:cNvPr>
          <p:cNvSpPr txBox="1"/>
          <p:nvPr/>
        </p:nvSpPr>
        <p:spPr>
          <a:xfrm>
            <a:off x="4035472" y="2442121"/>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02/06/2026</a:t>
            </a:r>
          </a:p>
        </p:txBody>
      </p:sp>
      <p:sp>
        <p:nvSpPr>
          <p:cNvPr id="7" name="CuadroTexto 6">
            <a:extLst>
              <a:ext uri="{FF2B5EF4-FFF2-40B4-BE49-F238E27FC236}">
                <a16:creationId xmlns:a16="http://schemas.microsoft.com/office/drawing/2014/main" id="{18CD2DD3-A283-07C2-3C02-E92952783BD2}"/>
              </a:ext>
            </a:extLst>
          </p:cNvPr>
          <p:cNvSpPr txBox="1"/>
          <p:nvPr/>
        </p:nvSpPr>
        <p:spPr>
          <a:xfrm>
            <a:off x="8353355" y="3472724"/>
            <a:ext cx="3321698" cy="2462213"/>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mensual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MVI/MVE</a:t>
            </a:r>
          </a:p>
          <a:p>
            <a:endParaRPr lang="es-CL" sz="2200" b="1">
              <a:latin typeface="Frutiger LT 45 Light" panose="020B0402020204020204" pitchFamily="34" charset="0"/>
            </a:endParaRPr>
          </a:p>
          <a:p>
            <a:pPr algn="ctr"/>
            <a:r>
              <a:rPr lang="es-CL" sz="2200" b="1">
                <a:latin typeface="Frutiger LT 45 Light" panose="020B0402020204020204" pitchFamily="34" charset="0"/>
              </a:rPr>
              <a:t>Se conservan los otros campos reportados en el reporte diario</a:t>
            </a:r>
          </a:p>
        </p:txBody>
      </p:sp>
      <p:sp>
        <p:nvSpPr>
          <p:cNvPr id="8" name="CuadroTexto 7">
            <a:extLst>
              <a:ext uri="{FF2B5EF4-FFF2-40B4-BE49-F238E27FC236}">
                <a16:creationId xmlns:a16="http://schemas.microsoft.com/office/drawing/2014/main" id="{8E9B093D-B86B-1ED1-89ED-FA5C03254462}"/>
              </a:ext>
            </a:extLst>
          </p:cNvPr>
          <p:cNvSpPr txBox="1"/>
          <p:nvPr/>
        </p:nvSpPr>
        <p:spPr>
          <a:xfrm>
            <a:off x="8727527" y="2502822"/>
            <a:ext cx="2368737"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5to día hábil julio</a:t>
            </a:r>
          </a:p>
        </p:txBody>
      </p:sp>
      <p:pic>
        <p:nvPicPr>
          <p:cNvPr id="9" name="Picture 2" descr="documento ">
            <a:extLst>
              <a:ext uri="{FF2B5EF4-FFF2-40B4-BE49-F238E27FC236}">
                <a16:creationId xmlns:a16="http://schemas.microsoft.com/office/drawing/2014/main" id="{E6F8B239-4DDC-27BA-7E19-77AEC37CB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0489" y="1376769"/>
            <a:ext cx="1174076" cy="1174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69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C2CF-C1D8-C798-038D-6042DD0F639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55FB13B-0E5F-7878-0295-5193F4493FC3}"/>
              </a:ext>
            </a:extLst>
          </p:cNvPr>
          <p:cNvSpPr/>
          <p:nvPr/>
        </p:nvSpPr>
        <p:spPr>
          <a:xfrm>
            <a:off x="41148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 3 Caso </a:t>
            </a:r>
            <a:r>
              <a:rPr lang="en-US" sz="3200" b="1" err="1">
                <a:latin typeface="Frutiger LT 45 Light" panose="020B0402020204020204"/>
                <a:ea typeface="Aptos Display" pitchFamily="34" charset="-122"/>
                <a:cs typeface="Aptos Display" pitchFamily="34" charset="-120"/>
              </a:rPr>
              <a:t>práctico</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Cesión</a:t>
            </a:r>
            <a:r>
              <a:rPr lang="en-US" sz="3200" b="1">
                <a:latin typeface="Frutiger LT 45 Light" panose="020B0402020204020204"/>
                <a:ea typeface="Aptos Display" pitchFamily="34" charset="-122"/>
                <a:cs typeface="Aptos Display" pitchFamily="34" charset="-120"/>
              </a:rPr>
              <a:t> de </a:t>
            </a:r>
            <a:r>
              <a:rPr lang="en-US" sz="3200" b="1" err="1">
                <a:latin typeface="Frutiger LT 45 Light" panose="020B0402020204020204"/>
                <a:ea typeface="Aptos Display" pitchFamily="34" charset="-122"/>
                <a:cs typeface="Aptos Display" pitchFamily="34" charset="-120"/>
              </a:rPr>
              <a:t>contratos</a:t>
            </a:r>
            <a:r>
              <a:rPr lang="en-US" sz="3200" b="1">
                <a:latin typeface="Frutiger LT 45 Light" panose="020B0402020204020204"/>
                <a:ea typeface="Aptos Display" pitchFamily="34" charset="-122"/>
                <a:cs typeface="Aptos Display" pitchFamily="34" charset="-120"/>
              </a:rPr>
              <a:t> entre </a:t>
            </a:r>
            <a:r>
              <a:rPr lang="en-US" sz="3200" b="1" err="1">
                <a:latin typeface="Frutiger LT 45 Light" panose="020B0402020204020204"/>
                <a:ea typeface="Aptos Display" pitchFamily="34" charset="-122"/>
                <a:cs typeface="Aptos Display" pitchFamily="34" charset="-120"/>
              </a:rPr>
              <a:t>bancos</a:t>
            </a:r>
            <a:endParaRPr lang="en-US" sz="3200">
              <a:latin typeface="Frutiger LT 45 Light" panose="020B0402020204020204"/>
            </a:endParaRPr>
          </a:p>
        </p:txBody>
      </p:sp>
      <p:sp>
        <p:nvSpPr>
          <p:cNvPr id="4" name="Text 2">
            <a:extLst>
              <a:ext uri="{FF2B5EF4-FFF2-40B4-BE49-F238E27FC236}">
                <a16:creationId xmlns:a16="http://schemas.microsoft.com/office/drawing/2014/main" id="{66BC9BE0-9FF1-DBAA-2F85-A503096370C0}"/>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3" name="Rectángulo 2">
            <a:extLst>
              <a:ext uri="{FF2B5EF4-FFF2-40B4-BE49-F238E27FC236}">
                <a16:creationId xmlns:a16="http://schemas.microsoft.com/office/drawing/2014/main" id="{62E03325-E401-6B5A-B00C-F6B180608D75}"/>
              </a:ext>
            </a:extLst>
          </p:cNvPr>
          <p:cNvSpPr/>
          <p:nvPr/>
        </p:nvSpPr>
        <p:spPr>
          <a:xfrm>
            <a:off x="788670" y="1451610"/>
            <a:ext cx="6535674" cy="6518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2200">
                <a:solidFill>
                  <a:schemeClr val="tx1"/>
                </a:solidFill>
                <a:latin typeface="Frutiger LT 45 Light" panose="020B0402020204020204" pitchFamily="34" charset="0"/>
              </a:rPr>
              <a:t>BANCO C – CONTRAPARTE</a:t>
            </a:r>
          </a:p>
        </p:txBody>
      </p:sp>
      <p:sp>
        <p:nvSpPr>
          <p:cNvPr id="19" name="Rectángulo 18">
            <a:extLst>
              <a:ext uri="{FF2B5EF4-FFF2-40B4-BE49-F238E27FC236}">
                <a16:creationId xmlns:a16="http://schemas.microsoft.com/office/drawing/2014/main" id="{AAAD0D69-9A82-3B27-39D0-42057087B31A}"/>
              </a:ext>
            </a:extLst>
          </p:cNvPr>
          <p:cNvSpPr/>
          <p:nvPr/>
        </p:nvSpPr>
        <p:spPr>
          <a:xfrm>
            <a:off x="1554480" y="2969514"/>
            <a:ext cx="8605266" cy="1645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0" name="Rectángulo 19">
            <a:extLst>
              <a:ext uri="{FF2B5EF4-FFF2-40B4-BE49-F238E27FC236}">
                <a16:creationId xmlns:a16="http://schemas.microsoft.com/office/drawing/2014/main" id="{0677BE8C-5983-21C3-93D8-6F7948AB52E6}"/>
              </a:ext>
            </a:extLst>
          </p:cNvPr>
          <p:cNvSpPr/>
          <p:nvPr/>
        </p:nvSpPr>
        <p:spPr>
          <a:xfrm rot="5400000">
            <a:off x="1386459" y="313143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1" name="Rectángulo 20">
            <a:extLst>
              <a:ext uri="{FF2B5EF4-FFF2-40B4-BE49-F238E27FC236}">
                <a16:creationId xmlns:a16="http://schemas.microsoft.com/office/drawing/2014/main" id="{4FDA01B5-781F-8DA6-E7A4-D0A0E3D24EC1}"/>
              </a:ext>
            </a:extLst>
          </p:cNvPr>
          <p:cNvSpPr/>
          <p:nvPr/>
        </p:nvSpPr>
        <p:spPr>
          <a:xfrm rot="5400000">
            <a:off x="4707937" y="3167544"/>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2" name="Rectángulo 21">
            <a:extLst>
              <a:ext uri="{FF2B5EF4-FFF2-40B4-BE49-F238E27FC236}">
                <a16:creationId xmlns:a16="http://schemas.microsoft.com/office/drawing/2014/main" id="{919F8C7E-3D18-EFF6-2D70-CFDA4AE297DC}"/>
              </a:ext>
            </a:extLst>
          </p:cNvPr>
          <p:cNvSpPr/>
          <p:nvPr/>
        </p:nvSpPr>
        <p:spPr>
          <a:xfrm rot="5400000">
            <a:off x="9852279" y="3173349"/>
            <a:ext cx="467106" cy="1432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3" name="CuadroTexto 22">
            <a:extLst>
              <a:ext uri="{FF2B5EF4-FFF2-40B4-BE49-F238E27FC236}">
                <a16:creationId xmlns:a16="http://schemas.microsoft.com/office/drawing/2014/main" id="{92B8019C-0478-9640-9B9A-61F24BC075B4}"/>
              </a:ext>
            </a:extLst>
          </p:cNvPr>
          <p:cNvSpPr txBox="1"/>
          <p:nvPr/>
        </p:nvSpPr>
        <p:spPr>
          <a:xfrm>
            <a:off x="785622" y="3446055"/>
            <a:ext cx="1668780" cy="1107996"/>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Se pacta la cesión del contrato</a:t>
            </a:r>
          </a:p>
        </p:txBody>
      </p:sp>
      <p:sp>
        <p:nvSpPr>
          <p:cNvPr id="24" name="CuadroTexto 23">
            <a:extLst>
              <a:ext uri="{FF2B5EF4-FFF2-40B4-BE49-F238E27FC236}">
                <a16:creationId xmlns:a16="http://schemas.microsoft.com/office/drawing/2014/main" id="{E6B30910-31EE-4EFE-07E9-7C690FE35B55}"/>
              </a:ext>
            </a:extLst>
          </p:cNvPr>
          <p:cNvSpPr txBox="1"/>
          <p:nvPr/>
        </p:nvSpPr>
        <p:spPr>
          <a:xfrm>
            <a:off x="2732532" y="3472725"/>
            <a:ext cx="4274660" cy="2462213"/>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diario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MCS</a:t>
            </a:r>
          </a:p>
          <a:p>
            <a:r>
              <a:rPr lang="es-CL" sz="2200">
                <a:latin typeface="Frutiger LT 45 Light" panose="020B0402020204020204" pitchFamily="34" charset="0"/>
              </a:rPr>
              <a:t>Se modifican campos asociados a contraparte:</a:t>
            </a:r>
          </a:p>
          <a:p>
            <a:pPr marL="342900" indent="-342900">
              <a:buFont typeface="Arial" panose="020B0604020202020204" pitchFamily="34" charset="0"/>
              <a:buChar char="•"/>
            </a:pPr>
            <a:r>
              <a:rPr lang="es-CL" sz="2200">
                <a:latin typeface="Frutiger LT 45 Light" panose="020B0402020204020204" pitchFamily="34" charset="0"/>
              </a:rPr>
              <a:t>Nombre contraparte 2</a:t>
            </a:r>
          </a:p>
          <a:p>
            <a:pPr marL="342900" indent="-342900">
              <a:buFont typeface="Arial" panose="020B0604020202020204" pitchFamily="34" charset="0"/>
              <a:buChar char="•"/>
            </a:pPr>
            <a:r>
              <a:rPr lang="es-CL" sz="2200">
                <a:latin typeface="Frutiger LT 45 Light" panose="020B0402020204020204" pitchFamily="34" charset="0"/>
              </a:rPr>
              <a:t>RUT contraparte 2</a:t>
            </a:r>
          </a:p>
          <a:p>
            <a:pPr marL="342900" indent="-342900">
              <a:buFont typeface="Arial" panose="020B0604020202020204" pitchFamily="34" charset="0"/>
              <a:buChar char="•"/>
            </a:pPr>
            <a:r>
              <a:rPr lang="es-CL" sz="2200">
                <a:latin typeface="Frutiger LT 45 Light" panose="020B0402020204020204" pitchFamily="34" charset="0"/>
              </a:rPr>
              <a:t>Código LEI contraparte 2</a:t>
            </a:r>
          </a:p>
        </p:txBody>
      </p:sp>
      <p:sp>
        <p:nvSpPr>
          <p:cNvPr id="5" name="CuadroTexto 4">
            <a:extLst>
              <a:ext uri="{FF2B5EF4-FFF2-40B4-BE49-F238E27FC236}">
                <a16:creationId xmlns:a16="http://schemas.microsoft.com/office/drawing/2014/main" id="{80AB36E9-0BCB-617D-22CA-531DE6B424FE}"/>
              </a:ext>
            </a:extLst>
          </p:cNvPr>
          <p:cNvSpPr txBox="1"/>
          <p:nvPr/>
        </p:nvSpPr>
        <p:spPr>
          <a:xfrm>
            <a:off x="785622" y="2451556"/>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01/06/2026</a:t>
            </a:r>
          </a:p>
        </p:txBody>
      </p:sp>
      <p:sp>
        <p:nvSpPr>
          <p:cNvPr id="6" name="CuadroTexto 5">
            <a:extLst>
              <a:ext uri="{FF2B5EF4-FFF2-40B4-BE49-F238E27FC236}">
                <a16:creationId xmlns:a16="http://schemas.microsoft.com/office/drawing/2014/main" id="{7E0F1FA3-11FC-E262-8CD2-B1D2B04990D4}"/>
              </a:ext>
            </a:extLst>
          </p:cNvPr>
          <p:cNvSpPr txBox="1"/>
          <p:nvPr/>
        </p:nvSpPr>
        <p:spPr>
          <a:xfrm>
            <a:off x="4035472" y="2442121"/>
            <a:ext cx="1668780"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02/06/2026</a:t>
            </a:r>
          </a:p>
        </p:txBody>
      </p:sp>
      <p:sp>
        <p:nvSpPr>
          <p:cNvPr id="7" name="CuadroTexto 6">
            <a:extLst>
              <a:ext uri="{FF2B5EF4-FFF2-40B4-BE49-F238E27FC236}">
                <a16:creationId xmlns:a16="http://schemas.microsoft.com/office/drawing/2014/main" id="{55E82094-4E02-8E41-BA24-0AA13A3B52A0}"/>
              </a:ext>
            </a:extLst>
          </p:cNvPr>
          <p:cNvSpPr txBox="1"/>
          <p:nvPr/>
        </p:nvSpPr>
        <p:spPr>
          <a:xfrm>
            <a:off x="8353355" y="3472724"/>
            <a:ext cx="3321698" cy="2462213"/>
          </a:xfrm>
          <a:prstGeom prst="rect">
            <a:avLst/>
          </a:prstGeom>
          <a:noFill/>
          <a:ln>
            <a:solidFill>
              <a:schemeClr val="tx1"/>
            </a:solidFill>
          </a:ln>
        </p:spPr>
        <p:txBody>
          <a:bodyPr wrap="square" rtlCol="0">
            <a:spAutoFit/>
          </a:bodyPr>
          <a:lstStyle/>
          <a:p>
            <a:pPr algn="ctr"/>
            <a:r>
              <a:rPr lang="es-CL" sz="2200" b="1">
                <a:latin typeface="Frutiger LT 45 Light" panose="020B0402020204020204" pitchFamily="34" charset="0"/>
              </a:rPr>
              <a:t>Reporte mensual SIID</a:t>
            </a:r>
          </a:p>
          <a:p>
            <a:pPr marL="342900" indent="-342900">
              <a:buFont typeface="Arial" panose="020B0604020202020204" pitchFamily="34" charset="0"/>
              <a:buChar char="•"/>
            </a:pPr>
            <a:r>
              <a:rPr lang="es-CL" sz="2200">
                <a:latin typeface="Frutiger LT 45 Light" panose="020B0402020204020204" pitchFamily="34" charset="0"/>
              </a:rPr>
              <a:t>Evento de reporte: </a:t>
            </a:r>
            <a:r>
              <a:rPr lang="es-CL" sz="2200" b="1">
                <a:latin typeface="Frutiger LT 45 Light" panose="020B0402020204020204" pitchFamily="34" charset="0"/>
              </a:rPr>
              <a:t>MVI/MVE</a:t>
            </a:r>
          </a:p>
          <a:p>
            <a:endParaRPr lang="es-CL" sz="2200" b="1">
              <a:latin typeface="Frutiger LT 45 Light" panose="020B0402020204020204" pitchFamily="34" charset="0"/>
            </a:endParaRPr>
          </a:p>
          <a:p>
            <a:pPr algn="ctr"/>
            <a:r>
              <a:rPr lang="es-CL" sz="2200" b="1">
                <a:latin typeface="Frutiger LT 45 Light" panose="020B0402020204020204" pitchFamily="34" charset="0"/>
              </a:rPr>
              <a:t>Se conservan los otros campos reportados en el reporte diario</a:t>
            </a:r>
          </a:p>
        </p:txBody>
      </p:sp>
      <p:sp>
        <p:nvSpPr>
          <p:cNvPr id="8" name="CuadroTexto 7">
            <a:extLst>
              <a:ext uri="{FF2B5EF4-FFF2-40B4-BE49-F238E27FC236}">
                <a16:creationId xmlns:a16="http://schemas.microsoft.com/office/drawing/2014/main" id="{73EF7DE1-8280-D827-D50E-BA2004206ACB}"/>
              </a:ext>
            </a:extLst>
          </p:cNvPr>
          <p:cNvSpPr txBox="1"/>
          <p:nvPr/>
        </p:nvSpPr>
        <p:spPr>
          <a:xfrm>
            <a:off x="8727527" y="2502822"/>
            <a:ext cx="2368737" cy="430887"/>
          </a:xfrm>
          <a:prstGeom prst="rect">
            <a:avLst/>
          </a:prstGeom>
          <a:noFill/>
          <a:ln>
            <a:solidFill>
              <a:schemeClr val="tx1"/>
            </a:solidFill>
          </a:ln>
        </p:spPr>
        <p:txBody>
          <a:bodyPr wrap="square" rtlCol="0">
            <a:spAutoFit/>
          </a:bodyPr>
          <a:lstStyle/>
          <a:p>
            <a:pPr algn="ctr"/>
            <a:r>
              <a:rPr lang="es-CL" sz="2200">
                <a:latin typeface="Frutiger LT 45 Light" panose="020B0402020204020204" pitchFamily="34" charset="0"/>
              </a:rPr>
              <a:t>5to día hábil julio</a:t>
            </a:r>
          </a:p>
        </p:txBody>
      </p:sp>
      <p:pic>
        <p:nvPicPr>
          <p:cNvPr id="9" name="Picture 2" descr="documento ">
            <a:extLst>
              <a:ext uri="{FF2B5EF4-FFF2-40B4-BE49-F238E27FC236}">
                <a16:creationId xmlns:a16="http://schemas.microsoft.com/office/drawing/2014/main" id="{F95238BB-72A2-7139-7100-2C6F36427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0489" y="1376769"/>
            <a:ext cx="1174076" cy="1174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171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FCCE7-8D77-B918-A9D0-E5F0BEFC1A21}"/>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09AB9658-5BB0-B2DD-C8FC-839BB70F6071}"/>
              </a:ext>
            </a:extLst>
          </p:cNvPr>
          <p:cNvSpPr>
            <a:spLocks noGrp="1"/>
          </p:cNvSpPr>
          <p:nvPr>
            <p:ph type="body" sz="quarter" idx="11"/>
          </p:nvPr>
        </p:nvSpPr>
        <p:spPr/>
        <p:txBody>
          <a:bodyPr/>
          <a:lstStyle/>
          <a:p>
            <a:r>
              <a:rPr lang="es-CL"/>
              <a:t>Banco Central de Chile, junio 2026</a:t>
            </a:r>
          </a:p>
        </p:txBody>
      </p:sp>
      <p:sp>
        <p:nvSpPr>
          <p:cNvPr id="3" name="Marcador de texto 2">
            <a:extLst>
              <a:ext uri="{FF2B5EF4-FFF2-40B4-BE49-F238E27FC236}">
                <a16:creationId xmlns:a16="http://schemas.microsoft.com/office/drawing/2014/main" id="{342CF688-FD5C-A4A4-BB0B-953CC1B6AF6E}"/>
              </a:ext>
            </a:extLst>
          </p:cNvPr>
          <p:cNvSpPr>
            <a:spLocks noGrp="1"/>
          </p:cNvSpPr>
          <p:nvPr>
            <p:ph type="body" sz="quarter" idx="12"/>
          </p:nvPr>
        </p:nvSpPr>
        <p:spPr>
          <a:xfrm>
            <a:off x="794693" y="4951039"/>
            <a:ext cx="7372165" cy="414000"/>
          </a:xfrm>
        </p:spPr>
        <p:txBody>
          <a:bodyPr/>
          <a:lstStyle/>
          <a:p>
            <a:r>
              <a:rPr lang="es-CL"/>
              <a:t>Departamento Sistema Integrado de Información de Derivados</a:t>
            </a:r>
          </a:p>
          <a:p>
            <a:r>
              <a:rPr lang="es-CL"/>
              <a:t>Gerencia de Información Estadística</a:t>
            </a:r>
          </a:p>
        </p:txBody>
      </p:sp>
      <p:sp>
        <p:nvSpPr>
          <p:cNvPr id="4" name="Marcador de texto 3">
            <a:extLst>
              <a:ext uri="{FF2B5EF4-FFF2-40B4-BE49-F238E27FC236}">
                <a16:creationId xmlns:a16="http://schemas.microsoft.com/office/drawing/2014/main" id="{3BA1F8E5-5288-BBFF-A4E8-EFE2D2EAEA0E}"/>
              </a:ext>
            </a:extLst>
          </p:cNvPr>
          <p:cNvSpPr>
            <a:spLocks noGrp="1"/>
          </p:cNvSpPr>
          <p:nvPr>
            <p:ph type="body" sz="quarter" idx="13"/>
          </p:nvPr>
        </p:nvSpPr>
        <p:spPr>
          <a:xfrm>
            <a:off x="513052" y="1406787"/>
            <a:ext cx="6564642" cy="2678325"/>
          </a:xfrm>
        </p:spPr>
        <p:txBody>
          <a:bodyPr/>
          <a:lstStyle/>
          <a:p>
            <a:r>
              <a:rPr lang="es-CL" b="1"/>
              <a:t>SIID-TR</a:t>
            </a:r>
          </a:p>
          <a:p>
            <a:r>
              <a:rPr lang="es-CL" b="1"/>
              <a:t>Capacitación a bancos 2026</a:t>
            </a:r>
          </a:p>
        </p:txBody>
      </p:sp>
    </p:spTree>
    <p:extLst>
      <p:ext uri="{BB962C8B-B14F-4D97-AF65-F5344CB8AC3E}">
        <p14:creationId xmlns:p14="http://schemas.microsoft.com/office/powerpoint/2010/main" val="2711538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B8BD3-CAE7-D7AA-4F70-302BE6D59FCC}"/>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38CC8F43-7CC0-42C0-9AF8-54813C0516F1}"/>
              </a:ext>
            </a:extLst>
          </p:cNvPr>
          <p:cNvSpPr>
            <a:spLocks noGrp="1"/>
          </p:cNvSpPr>
          <p:nvPr>
            <p:ph type="body" sz="quarter" idx="11"/>
          </p:nvPr>
        </p:nvSpPr>
        <p:spPr/>
        <p:txBody>
          <a:bodyPr/>
          <a:lstStyle/>
          <a:p>
            <a:r>
              <a:rPr lang="es-CL"/>
              <a:t>Banco Central de Chile, junio 2026</a:t>
            </a:r>
          </a:p>
        </p:txBody>
      </p:sp>
      <p:sp>
        <p:nvSpPr>
          <p:cNvPr id="3" name="Marcador de texto 2">
            <a:extLst>
              <a:ext uri="{FF2B5EF4-FFF2-40B4-BE49-F238E27FC236}">
                <a16:creationId xmlns:a16="http://schemas.microsoft.com/office/drawing/2014/main" id="{22E743AB-2733-EACB-2B91-17EC33043D04}"/>
              </a:ext>
            </a:extLst>
          </p:cNvPr>
          <p:cNvSpPr>
            <a:spLocks noGrp="1"/>
          </p:cNvSpPr>
          <p:nvPr>
            <p:ph type="body" sz="quarter" idx="12"/>
          </p:nvPr>
        </p:nvSpPr>
        <p:spPr>
          <a:xfrm>
            <a:off x="794693" y="4951039"/>
            <a:ext cx="7372165" cy="414000"/>
          </a:xfrm>
        </p:spPr>
        <p:txBody>
          <a:bodyPr/>
          <a:lstStyle/>
          <a:p>
            <a:r>
              <a:rPr lang="es-CL"/>
              <a:t>Departamento Sistema Integrado de Información de Derivados</a:t>
            </a:r>
          </a:p>
          <a:p>
            <a:r>
              <a:rPr lang="es-CL"/>
              <a:t>Gerencia de Información Estadística</a:t>
            </a:r>
          </a:p>
        </p:txBody>
      </p:sp>
      <p:sp>
        <p:nvSpPr>
          <p:cNvPr id="4" name="Marcador de texto 3">
            <a:extLst>
              <a:ext uri="{FF2B5EF4-FFF2-40B4-BE49-F238E27FC236}">
                <a16:creationId xmlns:a16="http://schemas.microsoft.com/office/drawing/2014/main" id="{AF45B8D0-4258-085C-F41D-F9060A80F602}"/>
              </a:ext>
            </a:extLst>
          </p:cNvPr>
          <p:cNvSpPr>
            <a:spLocks noGrp="1"/>
          </p:cNvSpPr>
          <p:nvPr>
            <p:ph type="body" sz="quarter" idx="13"/>
          </p:nvPr>
        </p:nvSpPr>
        <p:spPr>
          <a:xfrm>
            <a:off x="513051" y="1406787"/>
            <a:ext cx="7859767" cy="2678325"/>
          </a:xfrm>
        </p:spPr>
        <p:txBody>
          <a:bodyPr/>
          <a:lstStyle/>
          <a:p>
            <a:r>
              <a:rPr lang="es-CL" b="1"/>
              <a:t>Sesión 2:  Reportes y rectificaciones mensuales</a:t>
            </a:r>
          </a:p>
        </p:txBody>
      </p:sp>
    </p:spTree>
    <p:extLst>
      <p:ext uri="{BB962C8B-B14F-4D97-AF65-F5344CB8AC3E}">
        <p14:creationId xmlns:p14="http://schemas.microsoft.com/office/powerpoint/2010/main" val="1654798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4A30B-1729-B7D7-6301-312A563BA51A}"/>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D816EF90-D190-5603-C403-41E786D191F8}"/>
              </a:ext>
            </a:extLst>
          </p:cNvPr>
          <p:cNvSpPr>
            <a:spLocks noGrp="1"/>
          </p:cNvSpPr>
          <p:nvPr>
            <p:ph type="body" sz="quarter" idx="10"/>
          </p:nvPr>
        </p:nvSpPr>
        <p:spPr>
          <a:xfrm>
            <a:off x="1182299" y="610612"/>
            <a:ext cx="8896238" cy="725861"/>
          </a:xfrm>
        </p:spPr>
        <p:txBody>
          <a:bodyPr>
            <a:normAutofit/>
          </a:bodyPr>
          <a:lstStyle/>
          <a:p>
            <a:pPr algn="r"/>
            <a:r>
              <a:rPr lang="es-CL" sz="3200" b="1">
                <a:latin typeface="Frutiger LT 45 Light" panose="020B0402020204020204"/>
              </a:rPr>
              <a:t>Temario sesión día 2</a:t>
            </a:r>
          </a:p>
        </p:txBody>
      </p:sp>
      <p:sp>
        <p:nvSpPr>
          <p:cNvPr id="4" name="Marcador de texto 3">
            <a:extLst>
              <a:ext uri="{FF2B5EF4-FFF2-40B4-BE49-F238E27FC236}">
                <a16:creationId xmlns:a16="http://schemas.microsoft.com/office/drawing/2014/main" id="{907FFA01-6ABE-C3D4-E17E-68E38D8546DE}"/>
              </a:ext>
            </a:extLst>
          </p:cNvPr>
          <p:cNvSpPr>
            <a:spLocks noGrp="1"/>
          </p:cNvSpPr>
          <p:nvPr>
            <p:ph type="body" sz="quarter" idx="12"/>
          </p:nvPr>
        </p:nvSpPr>
        <p:spPr/>
        <p:txBody>
          <a:bodyPr/>
          <a:lstStyle/>
          <a:p>
            <a:endParaRPr lang="es-CL"/>
          </a:p>
          <a:p>
            <a:pPr marL="342900" indent="-342900">
              <a:buFont typeface="Arial" panose="020B0604020202020204" pitchFamily="34" charset="0"/>
              <a:buChar char="•"/>
            </a:pPr>
            <a:r>
              <a:rPr lang="es-CL" sz="2000">
                <a:latin typeface="Frutiger LT 45 Light" panose="020B0402020204020204"/>
              </a:rPr>
              <a:t>Archivos mensuales</a:t>
            </a:r>
          </a:p>
          <a:p>
            <a:pPr marL="342900" indent="-342900">
              <a:buFont typeface="Arial" panose="020B0604020202020204" pitchFamily="34" charset="0"/>
              <a:buChar char="•"/>
            </a:pPr>
            <a:r>
              <a:rPr lang="es-CL" sz="2000">
                <a:latin typeface="Frutiger LT 45 Light" panose="020B0402020204020204"/>
              </a:rPr>
              <a:t>Pagos, garantías y valorización de mercado</a:t>
            </a:r>
          </a:p>
          <a:p>
            <a:pPr marL="342900" indent="-342900">
              <a:buFont typeface="Arial" panose="020B0604020202020204" pitchFamily="34" charset="0"/>
              <a:buChar char="•"/>
            </a:pPr>
            <a:r>
              <a:rPr lang="es-CL" sz="2000">
                <a:latin typeface="Frutiger LT 45 Light" panose="020B0402020204020204"/>
              </a:rPr>
              <a:t>Rectificaciones mensuales</a:t>
            </a:r>
          </a:p>
          <a:p>
            <a:pPr marL="342900" indent="-342900">
              <a:buFont typeface="Arial" panose="020B0604020202020204" pitchFamily="34" charset="0"/>
              <a:buChar char="•"/>
            </a:pPr>
            <a:r>
              <a:rPr lang="es-CL" sz="2000">
                <a:latin typeface="Frutiger LT 45 Light" panose="020B0402020204020204"/>
              </a:rPr>
              <a:t>Ejemplos de rectificación</a:t>
            </a:r>
          </a:p>
          <a:p>
            <a:pPr marL="342900" indent="-342900">
              <a:buFont typeface="Arial" panose="020B0604020202020204" pitchFamily="34" charset="0"/>
              <a:buChar char="•"/>
            </a:pPr>
            <a:r>
              <a:rPr lang="es-CL" sz="2000">
                <a:latin typeface="Frutiger LT 45 Light" panose="020B0402020204020204"/>
              </a:rPr>
              <a:t>Controles sugeridos antes del envío</a:t>
            </a:r>
          </a:p>
        </p:txBody>
      </p:sp>
    </p:spTree>
    <p:extLst>
      <p:ext uri="{BB962C8B-B14F-4D97-AF65-F5344CB8AC3E}">
        <p14:creationId xmlns:p14="http://schemas.microsoft.com/office/powerpoint/2010/main" val="726272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err="1">
                <a:latin typeface="Frutiger LT 45 Light" panose="020B0402020204020204"/>
                <a:ea typeface="Aptos Display" pitchFamily="34" charset="-122"/>
                <a:cs typeface="Aptos Display" pitchFamily="34" charset="-120"/>
              </a:rPr>
              <a:t>Archivos</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mensuales</a:t>
            </a:r>
            <a:r>
              <a:rPr lang="en-US" sz="3200" b="1">
                <a:latin typeface="Frutiger LT 45 Light" panose="020B0402020204020204"/>
                <a:ea typeface="Aptos Display" pitchFamily="34" charset="-122"/>
                <a:cs typeface="Aptos Display" pitchFamily="34" charset="-120"/>
              </a:rPr>
              <a:t>: </a:t>
            </a:r>
            <a:r>
              <a:rPr lang="en-US" sz="3200" b="1" err="1">
                <a:latin typeface="Frutiger LT 45 Light" panose="020B0402020204020204"/>
                <a:ea typeface="Aptos Display" pitchFamily="34" charset="-122"/>
                <a:cs typeface="Aptos Display" pitchFamily="34" charset="-120"/>
              </a:rPr>
              <a:t>alcance</a:t>
            </a:r>
            <a:r>
              <a:rPr lang="en-US" sz="3200" b="1">
                <a:latin typeface="Frutiger LT 45 Light" panose="020B0402020204020204"/>
                <a:ea typeface="Aptos Display" pitchFamily="34" charset="-122"/>
                <a:cs typeface="Aptos Display" pitchFamily="34" charset="-120"/>
              </a:rPr>
              <a:t> y </a:t>
            </a:r>
            <a:r>
              <a:rPr lang="en-US" sz="3200" b="1" err="1">
                <a:latin typeface="Frutiger LT 45 Light" panose="020B0402020204020204"/>
                <a:ea typeface="Aptos Display" pitchFamily="34" charset="-122"/>
                <a:cs typeface="Aptos Display" pitchFamily="34" charset="-120"/>
              </a:rPr>
              <a:t>periodicidad</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853440" y="1408509"/>
            <a:ext cx="5029200" cy="3383280"/>
          </a:xfrm>
          <a:prstGeom prst="roundRect">
            <a:avLst>
              <a:gd name="adj" fmla="val 2162"/>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896112" y="1604609"/>
            <a:ext cx="470001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Qué incluyen</a:t>
            </a:r>
            <a:endParaRPr lang="en-US" sz="2000">
              <a:latin typeface="Frutiger LT 45 Light" panose="020B0402020204020204"/>
            </a:endParaRPr>
          </a:p>
        </p:txBody>
      </p:sp>
      <p:sp>
        <p:nvSpPr>
          <p:cNvPr id="7" name="Text 5"/>
          <p:cNvSpPr/>
          <p:nvPr/>
        </p:nvSpPr>
        <p:spPr>
          <a:xfrm>
            <a:off x="896112" y="1970369"/>
            <a:ext cx="4700016" cy="2724912"/>
          </a:xfrm>
          <a:prstGeom prst="rect">
            <a:avLst/>
          </a:prstGeom>
          <a:noFill/>
          <a:ln/>
        </p:spPr>
        <p:txBody>
          <a:bodyPr wrap="square" lIns="254" tIns="254" rIns="254" bIns="254" rtlCol="0" anchor="ctr">
            <a:normAutofit/>
          </a:bodyPr>
          <a:lstStyle/>
          <a:p>
            <a:pPr marL="0" indent="0" algn="just">
              <a:buNone/>
            </a:pPr>
            <a:r>
              <a:rPr lang="es-CL" sz="2000" noProof="0">
                <a:latin typeface="Frutiger LT 45 Light" panose="020B0402020204020204"/>
              </a:rPr>
              <a:t>Operaciones vigentes durante el mes y operaciones vencidas en el periodo, con la información requerida por las secciones del archivo mensual.</a:t>
            </a:r>
          </a:p>
        </p:txBody>
      </p:sp>
      <p:sp>
        <p:nvSpPr>
          <p:cNvPr id="8" name="Shape 6"/>
          <p:cNvSpPr/>
          <p:nvPr/>
        </p:nvSpPr>
        <p:spPr>
          <a:xfrm>
            <a:off x="6309360" y="1467449"/>
            <a:ext cx="5029200" cy="3383280"/>
          </a:xfrm>
          <a:prstGeom prst="roundRect">
            <a:avLst>
              <a:gd name="adj" fmla="val 2162"/>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6473952" y="1604609"/>
            <a:ext cx="470001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Plazo y formato</a:t>
            </a:r>
            <a:endParaRPr lang="en-US" sz="2000">
              <a:latin typeface="Frutiger LT 45 Light" panose="020B0402020204020204"/>
            </a:endParaRPr>
          </a:p>
        </p:txBody>
      </p:sp>
      <p:sp>
        <p:nvSpPr>
          <p:cNvPr id="10" name="Text 8"/>
          <p:cNvSpPr/>
          <p:nvPr/>
        </p:nvSpPr>
        <p:spPr>
          <a:xfrm>
            <a:off x="6473952" y="1970369"/>
            <a:ext cx="4700016" cy="2724912"/>
          </a:xfrm>
          <a:prstGeom prst="rect">
            <a:avLst/>
          </a:prstGeom>
          <a:noFill/>
          <a:ln/>
        </p:spPr>
        <p:txBody>
          <a:bodyPr wrap="square" lIns="254" tIns="254" rIns="254" bIns="254" rtlCol="0" anchor="ctr">
            <a:normAutofit/>
          </a:bodyPr>
          <a:lstStyle/>
          <a:p>
            <a:pPr marL="0" indent="0" algn="just">
              <a:buNone/>
            </a:pPr>
            <a:r>
              <a:rPr lang="es-CL" sz="2000" noProof="0">
                <a:latin typeface="Frutiger LT 45 Light" panose="020B0402020204020204"/>
              </a:rPr>
              <a:t>Se reportan hasta el quinto día hábil de cada mes. Corresponden a archivos CSV y están sujetos a reglas de formato y validación por campo.</a:t>
            </a:r>
          </a:p>
        </p:txBody>
      </p:sp>
      <p:sp>
        <p:nvSpPr>
          <p:cNvPr id="11" name="Shape 9"/>
          <p:cNvSpPr/>
          <p:nvPr/>
        </p:nvSpPr>
        <p:spPr>
          <a:xfrm>
            <a:off x="1691640" y="4978745"/>
            <a:ext cx="8778240" cy="809739"/>
          </a:xfrm>
          <a:prstGeom prst="roundRect">
            <a:avLst>
              <a:gd name="adj" fmla="val 20588"/>
            </a:avLst>
          </a:prstGeom>
          <a:solidFill>
            <a:srgbClr val="1F4E79"/>
          </a:solidFill>
          <a:ln w="12700">
            <a:solidFill>
              <a:srgbClr val="1F4E79"/>
            </a:solidFill>
            <a:prstDash val="solid"/>
          </a:ln>
        </p:spPr>
        <p:txBody>
          <a:bodyPr/>
          <a:lstStyle/>
          <a:p>
            <a:endParaRPr lang="es-CL" sz="2000">
              <a:latin typeface="Frutiger LT 45 Light" panose="020B0402020204020204"/>
            </a:endParaRPr>
          </a:p>
        </p:txBody>
      </p:sp>
      <p:sp>
        <p:nvSpPr>
          <p:cNvPr id="12" name="Text 10"/>
          <p:cNvSpPr/>
          <p:nvPr/>
        </p:nvSpPr>
        <p:spPr>
          <a:xfrm>
            <a:off x="1764792" y="5330952"/>
            <a:ext cx="8631936" cy="146304"/>
          </a:xfrm>
          <a:prstGeom prst="rect">
            <a:avLst/>
          </a:prstGeom>
          <a:noFill/>
          <a:ln/>
        </p:spPr>
        <p:txBody>
          <a:bodyPr wrap="square" lIns="0" tIns="0" rIns="0" bIns="0" rtlCol="0" anchor="ctr"/>
          <a:lstStyle/>
          <a:p>
            <a:pPr marL="0" indent="0" algn="ctr">
              <a:buNone/>
            </a:pPr>
            <a:r>
              <a:rPr lang="en-US" sz="2000" b="1" err="1">
                <a:solidFill>
                  <a:srgbClr val="FFFFFF"/>
                </a:solidFill>
                <a:latin typeface="Frutiger LT 45 Light" panose="020B0402020204020204"/>
              </a:rPr>
              <a:t>Mensual</a:t>
            </a:r>
            <a:r>
              <a:rPr lang="en-US" sz="2000" b="1">
                <a:solidFill>
                  <a:srgbClr val="FFFFFF"/>
                </a:solidFill>
                <a:latin typeface="Frutiger LT 45 Light" panose="020B0402020204020204"/>
              </a:rPr>
              <a:t> = </a:t>
            </a:r>
            <a:r>
              <a:rPr lang="en-US" sz="2000" b="1" err="1">
                <a:solidFill>
                  <a:srgbClr val="FFFFFF"/>
                </a:solidFill>
                <a:latin typeface="Frutiger LT 45 Light" panose="020B0402020204020204"/>
              </a:rPr>
              <a:t>cartera</a:t>
            </a:r>
            <a:r>
              <a:rPr lang="en-US" sz="2000" b="1">
                <a:solidFill>
                  <a:srgbClr val="FFFFFF"/>
                </a:solidFill>
                <a:latin typeface="Frutiger LT 45 Light" panose="020B0402020204020204"/>
              </a:rPr>
              <a:t> </a:t>
            </a:r>
            <a:r>
              <a:rPr lang="en-US" sz="2000" b="1" err="1">
                <a:solidFill>
                  <a:srgbClr val="FFFFFF"/>
                </a:solidFill>
                <a:latin typeface="Frutiger LT 45 Light" panose="020B0402020204020204"/>
              </a:rPr>
              <a:t>vigente</a:t>
            </a:r>
            <a:r>
              <a:rPr lang="en-US" sz="2000" b="1">
                <a:solidFill>
                  <a:srgbClr val="FFFFFF"/>
                </a:solidFill>
                <a:latin typeface="Frutiger LT 45 Light" panose="020B0402020204020204"/>
              </a:rPr>
              <a:t> </a:t>
            </a:r>
            <a:r>
              <a:rPr lang="en-US" sz="2000" b="1" err="1">
                <a:solidFill>
                  <a:srgbClr val="FFFFFF"/>
                </a:solidFill>
                <a:latin typeface="Frutiger LT 45 Light" panose="020B0402020204020204"/>
              </a:rPr>
              <a:t>mensual</a:t>
            </a:r>
            <a:r>
              <a:rPr lang="en-US" sz="2000" b="1">
                <a:solidFill>
                  <a:srgbClr val="FFFFFF"/>
                </a:solidFill>
                <a:latin typeface="Frutiger LT 45 Light" panose="020B0402020204020204"/>
              </a:rPr>
              <a:t> + </a:t>
            </a:r>
            <a:r>
              <a:rPr lang="en-US" sz="2000" b="1" err="1">
                <a:solidFill>
                  <a:srgbClr val="FFFFFF"/>
                </a:solidFill>
                <a:latin typeface="Frutiger LT 45 Light" panose="020B0402020204020204"/>
              </a:rPr>
              <a:t>pagos</a:t>
            </a:r>
            <a:r>
              <a:rPr lang="en-US" sz="2000" b="1">
                <a:solidFill>
                  <a:srgbClr val="FFFFFF"/>
                </a:solidFill>
                <a:latin typeface="Frutiger LT 45 Light" panose="020B0402020204020204"/>
              </a:rPr>
              <a:t> + garantías + </a:t>
            </a:r>
            <a:r>
              <a:rPr lang="en-US" sz="2000" b="1" err="1">
                <a:solidFill>
                  <a:srgbClr val="FFFFFF"/>
                </a:solidFill>
                <a:latin typeface="Frutiger LT 45 Light" panose="020B0402020204020204"/>
              </a:rPr>
              <a:t>valorización</a:t>
            </a:r>
            <a:r>
              <a:rPr lang="en-US" sz="2000" b="1">
                <a:solidFill>
                  <a:srgbClr val="FFFFFF"/>
                </a:solidFill>
                <a:latin typeface="Frutiger LT 45 Light" panose="020B0402020204020204"/>
              </a:rPr>
              <a:t> de mercado</a:t>
            </a:r>
            <a:endParaRPr lang="en-US" sz="2000">
              <a:latin typeface="Frutiger LT 45 Light" panose="020B040202020402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211A2-6643-E9A7-FAEA-A7693BF664C8}"/>
            </a:ext>
          </a:extLst>
        </p:cNvPr>
        <p:cNvGrpSpPr/>
        <p:nvPr/>
      </p:nvGrpSpPr>
      <p:grpSpPr>
        <a:xfrm>
          <a:off x="0" y="0"/>
          <a:ext cx="0" cy="0"/>
          <a:chOff x="0" y="0"/>
          <a:chExt cx="0" cy="0"/>
        </a:xfrm>
      </p:grpSpPr>
      <p:sp>
        <p:nvSpPr>
          <p:cNvPr id="5" name="Marcador de texto 4">
            <a:extLst>
              <a:ext uri="{FF2B5EF4-FFF2-40B4-BE49-F238E27FC236}">
                <a16:creationId xmlns:a16="http://schemas.microsoft.com/office/drawing/2014/main" id="{432F8212-77DD-BBAE-B10F-A9E52A54F52D}"/>
              </a:ext>
            </a:extLst>
          </p:cNvPr>
          <p:cNvSpPr>
            <a:spLocks noGrp="1"/>
          </p:cNvSpPr>
          <p:nvPr>
            <p:ph type="body" sz="quarter" idx="10"/>
          </p:nvPr>
        </p:nvSpPr>
        <p:spPr>
          <a:xfrm>
            <a:off x="3982659" y="2226283"/>
            <a:ext cx="4385268" cy="2136395"/>
          </a:xfrm>
        </p:spPr>
        <p:txBody>
          <a:bodyPr>
            <a:normAutofit/>
          </a:bodyPr>
          <a:lstStyle/>
          <a:p>
            <a:r>
              <a:rPr lang="es-CL"/>
              <a:t>Eventos de Reportes mensuales</a:t>
            </a:r>
          </a:p>
        </p:txBody>
      </p:sp>
    </p:spTree>
    <p:extLst>
      <p:ext uri="{BB962C8B-B14F-4D97-AF65-F5344CB8AC3E}">
        <p14:creationId xmlns:p14="http://schemas.microsoft.com/office/powerpoint/2010/main" val="1489562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Eventos mensuales: reporte regular</a:t>
            </a:r>
            <a:endParaRPr lang="es-CL" sz="3200" noProof="0">
              <a:latin typeface="Frutiger LT 45 Light" panose="020B0402020204020204"/>
            </a:endParaRPr>
          </a:p>
        </p:txBody>
      </p:sp>
      <p:sp>
        <p:nvSpPr>
          <p:cNvPr id="3" name="Text 1"/>
          <p:cNvSpPr/>
          <p:nvPr/>
        </p:nvSpPr>
        <p:spPr>
          <a:xfrm>
            <a:off x="512835" y="1436486"/>
            <a:ext cx="9692640" cy="310896"/>
          </a:xfrm>
          <a:prstGeom prst="rect">
            <a:avLst/>
          </a:prstGeom>
          <a:noFill/>
          <a:ln/>
        </p:spPr>
        <p:txBody>
          <a:bodyPr wrap="square" lIns="0" tIns="0" rIns="0" bIns="0" rtlCol="0" anchor="ctr"/>
          <a:lstStyle/>
          <a:p>
            <a:r>
              <a:rPr lang="es-CL" sz="2000">
                <a:latin typeface="Frutiger LT 45 Light" panose="020B0402020204020204" pitchFamily="34" charset="0"/>
              </a:rPr>
              <a:t>En general, los eventos de reporte mensuales se debiesen pensar en dos casos de reporte distintos según cada uso.</a:t>
            </a:r>
          </a:p>
          <a:p>
            <a:pPr marL="0" indent="0">
              <a:buNone/>
            </a:pPr>
            <a:r>
              <a:rPr lang="en-US" sz="2000">
                <a:latin typeface="Frutiger LT 45 Light" panose="020B0402020204020204"/>
              </a:rPr>
              <a:t>.</a:t>
            </a: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914400" y="1945362"/>
            <a:ext cx="4846320" cy="3200400"/>
          </a:xfrm>
          <a:prstGeom prst="roundRect">
            <a:avLst>
              <a:gd name="adj" fmla="val 2286"/>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1078992" y="2061256"/>
            <a:ext cx="451713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MVI · Operaciones vigentes</a:t>
            </a:r>
            <a:endParaRPr lang="en-US" sz="2000">
              <a:latin typeface="Frutiger LT 45 Light" panose="020B0402020204020204"/>
            </a:endParaRPr>
          </a:p>
        </p:txBody>
      </p:sp>
      <p:sp>
        <p:nvSpPr>
          <p:cNvPr id="7" name="Text 5"/>
          <p:cNvSpPr/>
          <p:nvPr/>
        </p:nvSpPr>
        <p:spPr>
          <a:xfrm>
            <a:off x="1078992" y="2427016"/>
            <a:ext cx="4517136" cy="254203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Se utiliza para operaciones que se mantienen vigentes con posterioridad a la fecha del informe.</a:t>
            </a:r>
          </a:p>
        </p:txBody>
      </p:sp>
      <p:sp>
        <p:nvSpPr>
          <p:cNvPr id="8" name="Shape 6"/>
          <p:cNvSpPr/>
          <p:nvPr/>
        </p:nvSpPr>
        <p:spPr>
          <a:xfrm>
            <a:off x="6400800" y="1924096"/>
            <a:ext cx="4846320" cy="3200400"/>
          </a:xfrm>
          <a:prstGeom prst="roundRect">
            <a:avLst>
              <a:gd name="adj" fmla="val 2286"/>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6565392" y="2061256"/>
            <a:ext cx="451713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MVE · Operaciones vencidas</a:t>
            </a:r>
            <a:endParaRPr lang="en-US" sz="2000">
              <a:latin typeface="Frutiger LT 45 Light" panose="020B0402020204020204"/>
            </a:endParaRPr>
          </a:p>
        </p:txBody>
      </p:sp>
      <p:sp>
        <p:nvSpPr>
          <p:cNvPr id="10" name="Text 8"/>
          <p:cNvSpPr/>
          <p:nvPr/>
        </p:nvSpPr>
        <p:spPr>
          <a:xfrm>
            <a:off x="6565392" y="2427016"/>
            <a:ext cx="4517136" cy="254203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Se utiliza para operaciones que no estarán vigentes para el próximo reporte mensual, ya sea por vencimiento natural o término anticipado durante el mes.</a:t>
            </a:r>
          </a:p>
        </p:txBody>
      </p:sp>
      <p:sp>
        <p:nvSpPr>
          <p:cNvPr id="11" name="Shape 9"/>
          <p:cNvSpPr/>
          <p:nvPr/>
        </p:nvSpPr>
        <p:spPr>
          <a:xfrm>
            <a:off x="1280160" y="5212958"/>
            <a:ext cx="9784080" cy="737581"/>
          </a:xfrm>
          <a:prstGeom prst="roundRect">
            <a:avLst>
              <a:gd name="adj" fmla="val 20588"/>
            </a:avLst>
          </a:prstGeom>
          <a:solidFill>
            <a:srgbClr val="B31B1B"/>
          </a:solidFill>
          <a:ln w="12700">
            <a:solidFill>
              <a:srgbClr val="B31B1B"/>
            </a:solidFill>
            <a:prstDash val="solid"/>
          </a:ln>
        </p:spPr>
        <p:txBody>
          <a:bodyPr/>
          <a:lstStyle/>
          <a:p>
            <a:endParaRPr lang="es-CL" sz="2000">
              <a:latin typeface="Frutiger LT 45 Light" panose="020B0402020204020204"/>
            </a:endParaRPr>
          </a:p>
        </p:txBody>
      </p:sp>
      <p:sp>
        <p:nvSpPr>
          <p:cNvPr id="12" name="Text 10"/>
          <p:cNvSpPr/>
          <p:nvPr/>
        </p:nvSpPr>
        <p:spPr>
          <a:xfrm>
            <a:off x="1353312" y="5474173"/>
            <a:ext cx="9637776" cy="146304"/>
          </a:xfrm>
          <a:prstGeom prst="rect">
            <a:avLst/>
          </a:prstGeom>
          <a:noFill/>
          <a:ln/>
        </p:spPr>
        <p:txBody>
          <a:bodyPr wrap="square" lIns="0" tIns="0" rIns="0" bIns="0" rtlCol="0" anchor="ctr"/>
          <a:lstStyle/>
          <a:p>
            <a:pPr marL="0" indent="0" algn="ctr">
              <a:buNone/>
            </a:pPr>
            <a:r>
              <a:rPr lang="en-US" sz="2000" b="1" err="1">
                <a:solidFill>
                  <a:srgbClr val="FFFFFF"/>
                </a:solidFill>
                <a:latin typeface="Frutiger LT 45 Light" panose="020B0402020204020204"/>
              </a:rPr>
              <a:t>Evitar</a:t>
            </a:r>
            <a:r>
              <a:rPr lang="en-US" sz="2000" b="1">
                <a:solidFill>
                  <a:srgbClr val="FFFFFF"/>
                </a:solidFill>
                <a:latin typeface="Frutiger LT 45 Light" panose="020B0402020204020204"/>
              </a:rPr>
              <a:t> </a:t>
            </a:r>
            <a:r>
              <a:rPr lang="en-US" sz="2000" b="1" err="1">
                <a:solidFill>
                  <a:srgbClr val="FFFFFF"/>
                </a:solidFill>
                <a:latin typeface="Frutiger LT 45 Light" panose="020B0402020204020204"/>
              </a:rPr>
              <a:t>mezclar</a:t>
            </a:r>
            <a:r>
              <a:rPr lang="en-US" sz="2000" b="1">
                <a:solidFill>
                  <a:srgbClr val="FFFFFF"/>
                </a:solidFill>
                <a:latin typeface="Frutiger LT 45 Light" panose="020B0402020204020204"/>
              </a:rPr>
              <a:t>: MVI/MVE son del reporte regular; RVI/RVE/RNU/REL son de </a:t>
            </a:r>
            <a:r>
              <a:rPr lang="en-US" sz="2000" b="1" err="1">
                <a:solidFill>
                  <a:srgbClr val="FFFFFF"/>
                </a:solidFill>
                <a:latin typeface="Frutiger LT 45 Light" panose="020B0402020204020204"/>
              </a:rPr>
              <a:t>rectificación</a:t>
            </a:r>
            <a:endParaRPr lang="en-US" sz="2000">
              <a:latin typeface="Frutiger LT 45 Light" panose="020B040202020402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65192-2881-F78A-B9EF-3A7B178D231E}"/>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3CC08162-F3D4-74B7-BA2F-8A41CA2C6A33}"/>
              </a:ext>
            </a:extLst>
          </p:cNvPr>
          <p:cNvSpPr>
            <a:spLocks noGrp="1"/>
          </p:cNvSpPr>
          <p:nvPr>
            <p:ph type="body" sz="quarter" idx="10"/>
          </p:nvPr>
        </p:nvSpPr>
        <p:spPr/>
        <p:txBody>
          <a:bodyPr/>
          <a:lstStyle/>
          <a:p>
            <a:r>
              <a:rPr lang="es-CL" sz="3200" b="1">
                <a:latin typeface="Frutiger LT 45 Light" panose="020B0402020204020204"/>
              </a:rPr>
              <a:t>Archivos Mensuales – Información</a:t>
            </a:r>
          </a:p>
        </p:txBody>
      </p:sp>
      <p:sp>
        <p:nvSpPr>
          <p:cNvPr id="5" name="Marcador de texto 4">
            <a:extLst>
              <a:ext uri="{FF2B5EF4-FFF2-40B4-BE49-F238E27FC236}">
                <a16:creationId xmlns:a16="http://schemas.microsoft.com/office/drawing/2014/main" id="{0C54E608-572D-D16C-6899-80B4FEBA678B}"/>
              </a:ext>
            </a:extLst>
          </p:cNvPr>
          <p:cNvSpPr>
            <a:spLocks noGrp="1"/>
          </p:cNvSpPr>
          <p:nvPr>
            <p:ph type="body" sz="quarter" idx="12"/>
          </p:nvPr>
        </p:nvSpPr>
        <p:spPr>
          <a:xfrm>
            <a:off x="859800" y="1241901"/>
            <a:ext cx="10472400" cy="2432488"/>
          </a:xfrm>
        </p:spPr>
        <p:txBody>
          <a:bodyPr/>
          <a:lstStyle/>
          <a:p>
            <a:r>
              <a:rPr lang="es-CL" sz="2000">
                <a:latin typeface="Frutiger LT 45 Light" panose="020B0402020204020204" pitchFamily="34" charset="0"/>
              </a:rPr>
              <a:t>Para los reportes mensuales de derivados de tipo de cambio (FX) y de tasa de interés (IR) se deben completar (según corresponda) los 8 tipos de registro para un archivo mensual. </a:t>
            </a:r>
          </a:p>
          <a:p>
            <a:endParaRPr lang="es-CL" sz="2000">
              <a:latin typeface="Frutiger LT 45 Light" panose="020B0402020204020204" pitchFamily="34" charset="0"/>
            </a:endParaRPr>
          </a:p>
          <a:p>
            <a:r>
              <a:rPr lang="es-CL" sz="2000">
                <a:latin typeface="Frutiger LT 45 Light" panose="020B0402020204020204" pitchFamily="34" charset="0"/>
              </a:rPr>
              <a:t>Para el resto (FI, EQ y CM) se completan del 1 al 3 y del 5 al 8.</a:t>
            </a:r>
          </a:p>
        </p:txBody>
      </p:sp>
      <p:pic>
        <p:nvPicPr>
          <p:cNvPr id="3" name="Imagen 2">
            <a:extLst>
              <a:ext uri="{FF2B5EF4-FFF2-40B4-BE49-F238E27FC236}">
                <a16:creationId xmlns:a16="http://schemas.microsoft.com/office/drawing/2014/main" id="{14B6FCD7-E24B-56F2-2EC4-9CE6FE1D9561}"/>
              </a:ext>
            </a:extLst>
          </p:cNvPr>
          <p:cNvPicPr>
            <a:picLocks noChangeAspect="1"/>
          </p:cNvPicPr>
          <p:nvPr/>
        </p:nvPicPr>
        <p:blipFill>
          <a:blip r:embed="rId2"/>
          <a:stretch>
            <a:fillRect/>
          </a:stretch>
        </p:blipFill>
        <p:spPr>
          <a:xfrm>
            <a:off x="2020757" y="3083634"/>
            <a:ext cx="7698155" cy="2832424"/>
          </a:xfrm>
          <a:prstGeom prst="rect">
            <a:avLst/>
          </a:prstGeom>
        </p:spPr>
      </p:pic>
    </p:spTree>
    <p:extLst>
      <p:ext uri="{BB962C8B-B14F-4D97-AF65-F5344CB8AC3E}">
        <p14:creationId xmlns:p14="http://schemas.microsoft.com/office/powerpoint/2010/main" val="936324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Archivos mensuales: Pagos</a:t>
            </a:r>
            <a:endParaRPr lang="es-CL" sz="3200" noProof="0">
              <a:latin typeface="Frutiger LT 45 Light" panose="020B0402020204020204"/>
            </a:endParaRPr>
          </a:p>
        </p:txBody>
      </p:sp>
      <p:sp>
        <p:nvSpPr>
          <p:cNvPr id="3" name="Text 1"/>
          <p:cNvSpPr/>
          <p:nvPr/>
        </p:nvSpPr>
        <p:spPr>
          <a:xfrm>
            <a:off x="530352" y="987552"/>
            <a:ext cx="9692640" cy="292608"/>
          </a:xfrm>
          <a:prstGeom prst="rect">
            <a:avLst/>
          </a:prstGeom>
          <a:noFill/>
          <a:ln/>
        </p:spPr>
        <p:txBody>
          <a:bodyPr wrap="square" lIns="0" tIns="0" rIns="0" bIns="0" rtlCol="0" anchor="ctr"/>
          <a:lstStyle/>
          <a:p>
            <a:pPr marL="0" indent="0">
              <a:buNone/>
            </a:pPr>
            <a:r>
              <a:rPr lang="es-CL" sz="2000" noProof="0">
                <a:latin typeface="Frutiger LT 45 Light" panose="020B0402020204020204"/>
              </a:rPr>
              <a:t>Vínculo entre calendario de flujos, vencimientos y anticipos.</a:t>
            </a: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19" y="2002536"/>
            <a:ext cx="5212080" cy="2898648"/>
          </a:xfrm>
          <a:prstGeom prst="roundRect">
            <a:avLst>
              <a:gd name="adj" fmla="val 2051"/>
            </a:avLst>
          </a:prstGeom>
          <a:solidFill>
            <a:srgbClr val="FFFFFF"/>
          </a:solidFill>
          <a:ln w="12700">
            <a:solidFill>
              <a:srgbClr val="D0D5DD"/>
            </a:solidFill>
            <a:prstDash val="solid"/>
          </a:ln>
        </p:spPr>
        <p:txBody>
          <a:bodyPr/>
          <a:lstStyle/>
          <a:p>
            <a:endParaRPr lang="es-CL" sz="2000">
              <a:latin typeface="Frutiger LT 45 Light" panose="020B0402020204020204"/>
            </a:endParaRPr>
          </a:p>
        </p:txBody>
      </p:sp>
      <p:sp>
        <p:nvSpPr>
          <p:cNvPr id="6" name="Text 4"/>
          <p:cNvSpPr/>
          <p:nvPr/>
        </p:nvSpPr>
        <p:spPr>
          <a:xfrm>
            <a:off x="896111" y="2144433"/>
            <a:ext cx="488289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Definición</a:t>
            </a:r>
            <a:endParaRPr lang="en-US" sz="2000">
              <a:latin typeface="Frutiger LT 45 Light" panose="020B0402020204020204"/>
            </a:endParaRPr>
          </a:p>
        </p:txBody>
      </p:sp>
      <p:sp>
        <p:nvSpPr>
          <p:cNvPr id="7" name="Text 5"/>
          <p:cNvSpPr/>
          <p:nvPr/>
        </p:nvSpPr>
        <p:spPr>
          <a:xfrm>
            <a:off x="896111" y="2674785"/>
            <a:ext cx="4799839" cy="1516216"/>
          </a:xfrm>
          <a:prstGeom prst="rect">
            <a:avLst/>
          </a:prstGeom>
          <a:noFill/>
          <a:ln/>
        </p:spPr>
        <p:txBody>
          <a:bodyPr wrap="square" lIns="254" tIns="254" rIns="254" bIns="254" rtlCol="0" anchor="ctr">
            <a:normAutofit/>
          </a:bodyPr>
          <a:lstStyle/>
          <a:p>
            <a:pPr marL="0" indent="0" algn="just">
              <a:buNone/>
            </a:pPr>
            <a:r>
              <a:rPr lang="es-CL" sz="2000" noProof="0">
                <a:latin typeface="Frutiger LT 45 Light" panose="020B0402020204020204"/>
              </a:rPr>
              <a:t>La sección 5 recoge los pagos incurridos por el contrato de derivados, de acuerdo con su calendario de flujos, vencimiento y/o anticipo.</a:t>
            </a:r>
          </a:p>
        </p:txBody>
      </p:sp>
      <p:sp>
        <p:nvSpPr>
          <p:cNvPr id="8" name="Shape 6"/>
          <p:cNvSpPr/>
          <p:nvPr/>
        </p:nvSpPr>
        <p:spPr>
          <a:xfrm>
            <a:off x="6400800" y="2002536"/>
            <a:ext cx="5029200" cy="2843784"/>
          </a:xfrm>
          <a:prstGeom prst="roundRect">
            <a:avLst>
              <a:gd name="adj" fmla="val 2051"/>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9" name="Text 7"/>
          <p:cNvSpPr/>
          <p:nvPr/>
        </p:nvSpPr>
        <p:spPr>
          <a:xfrm>
            <a:off x="6565392" y="2103120"/>
            <a:ext cx="4700016" cy="237744"/>
          </a:xfrm>
          <a:prstGeom prst="rect">
            <a:avLst/>
          </a:prstGeom>
          <a:noFill/>
          <a:ln/>
        </p:spPr>
        <p:txBody>
          <a:bodyPr wrap="square" lIns="0" tIns="0" rIns="0" bIns="0" rtlCol="0" anchor="ctr"/>
          <a:lstStyle/>
          <a:p>
            <a:pPr marL="0" indent="0">
              <a:buNone/>
            </a:pPr>
            <a:r>
              <a:rPr lang="en-US" sz="2000" b="1">
                <a:solidFill>
                  <a:schemeClr val="tx2">
                    <a:lumMod val="90000"/>
                    <a:lumOff val="10000"/>
                  </a:schemeClr>
                </a:solidFill>
                <a:latin typeface="Frutiger LT 45 Light" panose="020B0402020204020204"/>
              </a:rPr>
              <a:t>Campos clave</a:t>
            </a:r>
            <a:endParaRPr lang="en-US" sz="2000">
              <a:solidFill>
                <a:schemeClr val="tx2">
                  <a:lumMod val="90000"/>
                  <a:lumOff val="10000"/>
                </a:schemeClr>
              </a:solidFill>
              <a:latin typeface="Frutiger LT 45 Light" panose="020B0402020204020204"/>
            </a:endParaRPr>
          </a:p>
        </p:txBody>
      </p:sp>
      <p:sp>
        <p:nvSpPr>
          <p:cNvPr id="10" name="Text 8"/>
          <p:cNvSpPr/>
          <p:nvPr/>
        </p:nvSpPr>
        <p:spPr>
          <a:xfrm>
            <a:off x="6691884" y="2560638"/>
            <a:ext cx="4700016" cy="1627632"/>
          </a:xfrm>
          <a:prstGeom prst="rect">
            <a:avLst/>
          </a:prstGeom>
          <a:noFill/>
          <a:ln/>
        </p:spPr>
        <p:txBody>
          <a:bodyPr wrap="square" lIns="254" tIns="254" rIns="254" bIns="254" rtlCol="0" anchor="ctr">
            <a:normAutofit/>
          </a:bodyPr>
          <a:lstStyle/>
          <a:p>
            <a:pPr marL="342900" indent="-342900">
              <a:buFont typeface="Arial" panose="020B0604020202020204" pitchFamily="34" charset="0"/>
              <a:buChar char="•"/>
            </a:pPr>
            <a:r>
              <a:rPr lang="es-CL" sz="2000" noProof="0">
                <a:solidFill>
                  <a:srgbClr val="1D2939"/>
                </a:solidFill>
                <a:latin typeface="Frutiger LT 45 Light" panose="020B0402020204020204"/>
              </a:rPr>
              <a:t>Campos llave</a:t>
            </a:r>
            <a:endParaRPr lang="es-CL" sz="2000" noProof="0">
              <a:latin typeface="Frutiger LT 45 Light" panose="020B0402020204020204"/>
            </a:endParaRPr>
          </a:p>
          <a:p>
            <a:pPr marL="342900" indent="-342900">
              <a:buFont typeface="Arial" panose="020B0604020202020204" pitchFamily="34" charset="0"/>
              <a:buChar char="•"/>
            </a:pPr>
            <a:r>
              <a:rPr lang="es-CL" sz="2000" noProof="0">
                <a:latin typeface="Frutiger LT 45 Light" panose="020B0402020204020204"/>
              </a:rPr>
              <a:t>Correlativo</a:t>
            </a:r>
            <a:r>
              <a:rPr lang="es-CL" sz="2000" noProof="0">
                <a:solidFill>
                  <a:srgbClr val="1D2939"/>
                </a:solidFill>
                <a:latin typeface="Frutiger LT 45 Light" panose="020B0402020204020204"/>
              </a:rPr>
              <a:t> de pago</a:t>
            </a:r>
            <a:endParaRPr lang="es-CL" sz="2000" noProof="0">
              <a:latin typeface="Frutiger LT 45 Light" panose="020B0402020204020204"/>
            </a:endParaRPr>
          </a:p>
          <a:p>
            <a:pPr marL="342900" indent="-342900">
              <a:buFont typeface="Arial" panose="020B0604020202020204" pitchFamily="34" charset="0"/>
              <a:buChar char="•"/>
            </a:pPr>
            <a:r>
              <a:rPr lang="es-CL" sz="2000" noProof="0">
                <a:solidFill>
                  <a:srgbClr val="1D2939"/>
                </a:solidFill>
                <a:latin typeface="Frutiger LT 45 Light" panose="020B0402020204020204"/>
              </a:rPr>
              <a:t>Pago recibido/entregado</a:t>
            </a:r>
            <a:endParaRPr lang="es-CL" sz="2000" noProof="0">
              <a:latin typeface="Frutiger LT 45 Light" panose="020B0402020204020204"/>
            </a:endParaRPr>
          </a:p>
          <a:p>
            <a:pPr marL="342900" indent="-342900">
              <a:buFont typeface="Arial" panose="020B0604020202020204" pitchFamily="34" charset="0"/>
              <a:buChar char="•"/>
            </a:pPr>
            <a:r>
              <a:rPr lang="es-CL" sz="2000" noProof="0">
                <a:solidFill>
                  <a:srgbClr val="1D2939"/>
                </a:solidFill>
                <a:latin typeface="Frutiger LT 45 Light" panose="020B0402020204020204"/>
              </a:rPr>
              <a:t>Monto del pago</a:t>
            </a:r>
            <a:endParaRPr lang="es-CL" sz="2000" noProof="0">
              <a:latin typeface="Frutiger LT 45 Light" panose="020B0402020204020204"/>
            </a:endParaRPr>
          </a:p>
          <a:p>
            <a:pPr marL="342900" indent="-342900">
              <a:buFont typeface="Arial" panose="020B0604020202020204" pitchFamily="34" charset="0"/>
              <a:buChar char="•"/>
            </a:pPr>
            <a:r>
              <a:rPr lang="es-CL" sz="2000" noProof="0">
                <a:solidFill>
                  <a:srgbClr val="1D2939"/>
                </a:solidFill>
                <a:latin typeface="Frutiger LT 45 Light" panose="020B0402020204020204"/>
              </a:rPr>
              <a:t>Tipo y moneda de pago</a:t>
            </a:r>
            <a:endParaRPr lang="es-CL" sz="2000" noProof="0">
              <a:latin typeface="Frutiger LT 45 Light" panose="020B0402020204020204"/>
            </a:endParaRPr>
          </a:p>
        </p:txBody>
      </p:sp>
      <p:sp>
        <p:nvSpPr>
          <p:cNvPr id="11" name="Shape 9"/>
          <p:cNvSpPr/>
          <p:nvPr/>
        </p:nvSpPr>
        <p:spPr>
          <a:xfrm>
            <a:off x="896111" y="5138928"/>
            <a:ext cx="10533889" cy="612648"/>
          </a:xfrm>
          <a:prstGeom prst="roundRect">
            <a:avLst>
              <a:gd name="adj" fmla="val 20588"/>
            </a:avLst>
          </a:prstGeom>
          <a:solidFill>
            <a:srgbClr val="B31B1B"/>
          </a:solidFill>
          <a:ln w="12700">
            <a:solidFill>
              <a:srgbClr val="B31B1B"/>
            </a:solidFill>
            <a:prstDash val="solid"/>
          </a:ln>
        </p:spPr>
        <p:txBody>
          <a:bodyPr/>
          <a:lstStyle/>
          <a:p>
            <a:endParaRPr lang="es-CL" sz="2000">
              <a:latin typeface="Frutiger LT 45 Light" panose="020B0402020204020204"/>
            </a:endParaRPr>
          </a:p>
        </p:txBody>
      </p:sp>
      <p:sp>
        <p:nvSpPr>
          <p:cNvPr id="12" name="Text 10"/>
          <p:cNvSpPr/>
          <p:nvPr/>
        </p:nvSpPr>
        <p:spPr>
          <a:xfrm>
            <a:off x="1444752" y="5422392"/>
            <a:ext cx="9363456" cy="146304"/>
          </a:xfrm>
          <a:prstGeom prst="rect">
            <a:avLst/>
          </a:prstGeom>
          <a:noFill/>
          <a:ln/>
        </p:spPr>
        <p:txBody>
          <a:bodyPr wrap="square" lIns="0" tIns="0" rIns="0" bIns="0" rtlCol="0" anchor="ctr"/>
          <a:lstStyle/>
          <a:p>
            <a:pPr marL="0" indent="0" algn="ctr">
              <a:buNone/>
            </a:pPr>
            <a:r>
              <a:rPr lang="en-US" sz="2000" b="1">
                <a:solidFill>
                  <a:srgbClr val="FFFFFF"/>
                </a:solidFill>
                <a:latin typeface="Frutiger LT 45 Light" panose="020B0402020204020204"/>
              </a:rPr>
              <a:t>Error frecuente: anticipar un contrato en el diario y omitir el pago asociado en el mensual</a:t>
            </a:r>
            <a:endParaRPr lang="en-US" sz="2000">
              <a:latin typeface="Frutiger LT 45 Light" panose="020B040202020402020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6BD13-8172-27C0-CE4E-582CBD8A3FA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A67F66E-C33E-60E6-CB3C-B1A2DC620A7F}"/>
              </a:ext>
            </a:extLst>
          </p:cNvPr>
          <p:cNvSpPr/>
          <p:nvPr/>
        </p:nvSpPr>
        <p:spPr>
          <a:xfrm>
            <a:off x="502920" y="548640"/>
            <a:ext cx="10789920" cy="411480"/>
          </a:xfrm>
          <a:prstGeom prst="rect">
            <a:avLst/>
          </a:prstGeom>
          <a:noFill/>
          <a:ln/>
        </p:spPr>
        <p:txBody>
          <a:bodyPr wrap="square" lIns="0" tIns="0" rIns="0" bIns="0" rtlCol="0" anchor="ctr"/>
          <a:lstStyle/>
          <a:p>
            <a:r>
              <a:rPr lang="en-US" sz="3200" b="1">
                <a:latin typeface="Frutiger LT 45 Light" panose="020B0402020204020204"/>
                <a:ea typeface="Aptos Display" pitchFamily="34" charset="-122"/>
                <a:cs typeface="Aptos Display" pitchFamily="34" charset="-120"/>
              </a:rPr>
              <a:t>Pagos</a:t>
            </a:r>
            <a:r>
              <a:rPr lang="es-CL" sz="3200" b="1">
                <a:latin typeface="Frutiger LT 45 Light"/>
              </a:rPr>
              <a:t>– Campos claves</a:t>
            </a:r>
          </a:p>
        </p:txBody>
      </p:sp>
      <p:sp>
        <p:nvSpPr>
          <p:cNvPr id="4" name="Text 2">
            <a:extLst>
              <a:ext uri="{FF2B5EF4-FFF2-40B4-BE49-F238E27FC236}">
                <a16:creationId xmlns:a16="http://schemas.microsoft.com/office/drawing/2014/main" id="{09BD2527-E702-A6DB-B6CC-002EE819924F}"/>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a:extLst>
              <a:ext uri="{FF2B5EF4-FFF2-40B4-BE49-F238E27FC236}">
                <a16:creationId xmlns:a16="http://schemas.microsoft.com/office/drawing/2014/main" id="{AC017D4A-E920-1B40-481D-C601155FB142}"/>
              </a:ext>
            </a:extLst>
          </p:cNvPr>
          <p:cNvSpPr/>
          <p:nvPr/>
        </p:nvSpPr>
        <p:spPr>
          <a:xfrm>
            <a:off x="201931" y="1386860"/>
            <a:ext cx="2702814"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6" name="Text 4">
            <a:extLst>
              <a:ext uri="{FF2B5EF4-FFF2-40B4-BE49-F238E27FC236}">
                <a16:creationId xmlns:a16="http://schemas.microsoft.com/office/drawing/2014/main" id="{02E1A51A-398F-5F0C-EBF8-94DBAFF1FCB0}"/>
              </a:ext>
            </a:extLst>
          </p:cNvPr>
          <p:cNvSpPr/>
          <p:nvPr/>
        </p:nvSpPr>
        <p:spPr>
          <a:xfrm>
            <a:off x="792481" y="1524020"/>
            <a:ext cx="227685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81</a:t>
            </a:r>
            <a:endParaRPr lang="en-US" sz="2000">
              <a:latin typeface="Frutiger LT 45 Light" panose="020B0402020204020204"/>
            </a:endParaRPr>
          </a:p>
        </p:txBody>
      </p:sp>
      <p:sp>
        <p:nvSpPr>
          <p:cNvPr id="7" name="Text 5">
            <a:extLst>
              <a:ext uri="{FF2B5EF4-FFF2-40B4-BE49-F238E27FC236}">
                <a16:creationId xmlns:a16="http://schemas.microsoft.com/office/drawing/2014/main" id="{6481CF96-28E8-8780-7E3D-C2127581906B}"/>
              </a:ext>
            </a:extLst>
          </p:cNvPr>
          <p:cNvSpPr/>
          <p:nvPr/>
        </p:nvSpPr>
        <p:spPr>
          <a:xfrm>
            <a:off x="709042" y="1597279"/>
            <a:ext cx="2160651" cy="1601636"/>
          </a:xfrm>
          <a:prstGeom prst="rect">
            <a:avLst/>
          </a:prstGeom>
          <a:noFill/>
          <a:ln/>
        </p:spPr>
        <p:txBody>
          <a:bodyPr wrap="square" lIns="254" tIns="254" rIns="254" bIns="254" rtlCol="0" anchor="ctr">
            <a:normAutofit/>
          </a:bodyPr>
          <a:lstStyle/>
          <a:p>
            <a:r>
              <a:rPr lang="pt-BR" sz="2000" b="1">
                <a:latin typeface="Frutiger LT 45 Light" panose="020B0402020204020204"/>
              </a:rPr>
              <a:t>Correlativo de registro de pago</a:t>
            </a:r>
            <a:endParaRPr lang="en-US" sz="2000" b="1">
              <a:latin typeface="Frutiger LT 45 Light" panose="020B0402020204020204"/>
            </a:endParaRPr>
          </a:p>
        </p:txBody>
      </p:sp>
      <p:sp>
        <p:nvSpPr>
          <p:cNvPr id="8" name="Shape 6">
            <a:extLst>
              <a:ext uri="{FF2B5EF4-FFF2-40B4-BE49-F238E27FC236}">
                <a16:creationId xmlns:a16="http://schemas.microsoft.com/office/drawing/2014/main" id="{5B3C55BB-7520-A298-C0D6-3D8C31EB0C24}"/>
              </a:ext>
            </a:extLst>
          </p:cNvPr>
          <p:cNvSpPr/>
          <p:nvPr/>
        </p:nvSpPr>
        <p:spPr>
          <a:xfrm>
            <a:off x="3398521" y="1386861"/>
            <a:ext cx="2551176" cy="1601636"/>
          </a:xfrm>
          <a:prstGeom prst="roundRect">
            <a:avLst>
              <a:gd name="adj" fmla="val 0"/>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9" name="Text 7">
            <a:extLst>
              <a:ext uri="{FF2B5EF4-FFF2-40B4-BE49-F238E27FC236}">
                <a16:creationId xmlns:a16="http://schemas.microsoft.com/office/drawing/2014/main" id="{0C9B0A41-9449-DDA9-CAAE-787DEA1D2703}"/>
              </a:ext>
            </a:extLst>
          </p:cNvPr>
          <p:cNvSpPr/>
          <p:nvPr/>
        </p:nvSpPr>
        <p:spPr>
          <a:xfrm>
            <a:off x="3672841" y="1524020"/>
            <a:ext cx="2276856" cy="237744"/>
          </a:xfrm>
          <a:prstGeom prst="rect">
            <a:avLst/>
          </a:prstGeom>
          <a:noFill/>
          <a:ln/>
        </p:spPr>
        <p:txBody>
          <a:bodyPr wrap="square" lIns="0" tIns="0" rIns="0" bIns="0" rtlCol="0" anchor="ctr"/>
          <a:lstStyle/>
          <a:p>
            <a:endParaRPr lang="en-US" sz="2000">
              <a:latin typeface="Frutiger LT 45 Light" panose="020B0402020204020204"/>
            </a:endParaRPr>
          </a:p>
        </p:txBody>
      </p:sp>
      <p:sp>
        <p:nvSpPr>
          <p:cNvPr id="10" name="Text 8">
            <a:extLst>
              <a:ext uri="{FF2B5EF4-FFF2-40B4-BE49-F238E27FC236}">
                <a16:creationId xmlns:a16="http://schemas.microsoft.com/office/drawing/2014/main" id="{02AC2794-DEF9-A1CA-52A0-B136CF17AE7B}"/>
              </a:ext>
            </a:extLst>
          </p:cNvPr>
          <p:cNvSpPr/>
          <p:nvPr/>
        </p:nvSpPr>
        <p:spPr>
          <a:xfrm>
            <a:off x="3349753" y="1651250"/>
            <a:ext cx="2599944" cy="1072856"/>
          </a:xfrm>
          <a:prstGeom prst="rect">
            <a:avLst/>
          </a:prstGeom>
          <a:noFill/>
          <a:ln/>
        </p:spPr>
        <p:txBody>
          <a:bodyPr wrap="square" lIns="254" tIns="254" rIns="254" bIns="254" rtlCol="0" anchor="ctr">
            <a:normAutofit/>
          </a:bodyPr>
          <a:lstStyle/>
          <a:p>
            <a:pPr algn="ctr"/>
            <a:r>
              <a:rPr lang="pt-BR" sz="2000" b="1">
                <a:latin typeface="Frutiger LT 45 Light" panose="020B0402020204020204"/>
              </a:rPr>
              <a:t>Pago </a:t>
            </a:r>
            <a:r>
              <a:rPr lang="pt-BR" sz="2000" b="1" err="1">
                <a:latin typeface="Frutiger LT 45 Light" panose="020B0402020204020204"/>
              </a:rPr>
              <a:t>recibido</a:t>
            </a:r>
            <a:r>
              <a:rPr lang="pt-BR" sz="2000" b="1">
                <a:latin typeface="Frutiger LT 45 Light" panose="020B0402020204020204"/>
              </a:rPr>
              <a:t>/entregado (R/E)</a:t>
            </a:r>
            <a:endParaRPr lang="en-US" sz="2000" b="1">
              <a:latin typeface="Frutiger LT 45 Light" panose="020B0402020204020204"/>
            </a:endParaRPr>
          </a:p>
        </p:txBody>
      </p:sp>
      <p:sp>
        <p:nvSpPr>
          <p:cNvPr id="11" name="Shape 9">
            <a:extLst>
              <a:ext uri="{FF2B5EF4-FFF2-40B4-BE49-F238E27FC236}">
                <a16:creationId xmlns:a16="http://schemas.microsoft.com/office/drawing/2014/main" id="{636EA86C-FF8B-0C8D-DC3E-23E65BD43BE0}"/>
              </a:ext>
            </a:extLst>
          </p:cNvPr>
          <p:cNvSpPr/>
          <p:nvPr/>
        </p:nvSpPr>
        <p:spPr>
          <a:xfrm>
            <a:off x="6321553" y="1386860"/>
            <a:ext cx="2551176"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12" name="Text 10">
            <a:extLst>
              <a:ext uri="{FF2B5EF4-FFF2-40B4-BE49-F238E27FC236}">
                <a16:creationId xmlns:a16="http://schemas.microsoft.com/office/drawing/2014/main" id="{24D48193-865C-568B-D4D5-7393930691A2}"/>
              </a:ext>
            </a:extLst>
          </p:cNvPr>
          <p:cNvSpPr/>
          <p:nvPr/>
        </p:nvSpPr>
        <p:spPr>
          <a:xfrm>
            <a:off x="6793737" y="1569847"/>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82</a:t>
            </a:r>
            <a:endParaRPr lang="en-US" sz="2000">
              <a:latin typeface="Frutiger LT 45 Light" panose="020B0402020204020204"/>
            </a:endParaRPr>
          </a:p>
        </p:txBody>
      </p:sp>
      <p:sp>
        <p:nvSpPr>
          <p:cNvPr id="13" name="Text 11">
            <a:extLst>
              <a:ext uri="{FF2B5EF4-FFF2-40B4-BE49-F238E27FC236}">
                <a16:creationId xmlns:a16="http://schemas.microsoft.com/office/drawing/2014/main" id="{A2591864-5F3C-2F20-364D-BF0FE30FBAC8}"/>
              </a:ext>
            </a:extLst>
          </p:cNvPr>
          <p:cNvSpPr/>
          <p:nvPr/>
        </p:nvSpPr>
        <p:spPr>
          <a:xfrm>
            <a:off x="6766561" y="1259583"/>
            <a:ext cx="2276856" cy="2092256"/>
          </a:xfrm>
          <a:prstGeom prst="rect">
            <a:avLst/>
          </a:prstGeom>
          <a:noFill/>
          <a:ln/>
        </p:spPr>
        <p:txBody>
          <a:bodyPr wrap="square" lIns="254" tIns="254" rIns="254" bIns="254" rtlCol="0" anchor="ctr">
            <a:normAutofit/>
          </a:bodyPr>
          <a:lstStyle/>
          <a:p>
            <a:r>
              <a:rPr lang="es-CL" sz="2000" b="1">
                <a:latin typeface="Frutiger LT 45 Light" panose="020B0402020204020204"/>
              </a:rPr>
              <a:t>Fecha de pago</a:t>
            </a:r>
            <a:endParaRPr lang="en-US" sz="2000" b="1">
              <a:latin typeface="Frutiger LT 45 Light" panose="020B0402020204020204"/>
            </a:endParaRPr>
          </a:p>
        </p:txBody>
      </p:sp>
      <p:sp>
        <p:nvSpPr>
          <p:cNvPr id="3" name="Shape 9">
            <a:extLst>
              <a:ext uri="{FF2B5EF4-FFF2-40B4-BE49-F238E27FC236}">
                <a16:creationId xmlns:a16="http://schemas.microsoft.com/office/drawing/2014/main" id="{8100AF03-BF3A-C4CE-7AE0-3E9FD004F62F}"/>
              </a:ext>
            </a:extLst>
          </p:cNvPr>
          <p:cNvSpPr/>
          <p:nvPr/>
        </p:nvSpPr>
        <p:spPr>
          <a:xfrm>
            <a:off x="9061705" y="1386860"/>
            <a:ext cx="2581656" cy="1601637"/>
          </a:xfrm>
          <a:prstGeom prst="roundRect">
            <a:avLst>
              <a:gd name="adj" fmla="val 2807"/>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15" name="Text 10">
            <a:extLst>
              <a:ext uri="{FF2B5EF4-FFF2-40B4-BE49-F238E27FC236}">
                <a16:creationId xmlns:a16="http://schemas.microsoft.com/office/drawing/2014/main" id="{25DF2EE2-F18A-BA07-723B-1F9E6055C6EA}"/>
              </a:ext>
            </a:extLst>
          </p:cNvPr>
          <p:cNvSpPr/>
          <p:nvPr/>
        </p:nvSpPr>
        <p:spPr>
          <a:xfrm>
            <a:off x="9653017" y="1524020"/>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83/84</a:t>
            </a:r>
            <a:endParaRPr lang="en-US" sz="2000">
              <a:latin typeface="Frutiger LT 45 Light" panose="020B0402020204020204"/>
            </a:endParaRPr>
          </a:p>
        </p:txBody>
      </p:sp>
      <p:sp>
        <p:nvSpPr>
          <p:cNvPr id="16" name="Text 11">
            <a:extLst>
              <a:ext uri="{FF2B5EF4-FFF2-40B4-BE49-F238E27FC236}">
                <a16:creationId xmlns:a16="http://schemas.microsoft.com/office/drawing/2014/main" id="{9BAF1E74-02B6-AC5A-2237-0B2C610EAD71}"/>
              </a:ext>
            </a:extLst>
          </p:cNvPr>
          <p:cNvSpPr/>
          <p:nvPr/>
        </p:nvSpPr>
        <p:spPr>
          <a:xfrm>
            <a:off x="9106663" y="1293418"/>
            <a:ext cx="2581656" cy="2092256"/>
          </a:xfrm>
          <a:prstGeom prst="rect">
            <a:avLst/>
          </a:prstGeom>
          <a:noFill/>
          <a:ln/>
        </p:spPr>
        <p:txBody>
          <a:bodyPr wrap="square" lIns="254" tIns="254" rIns="254" bIns="254" rtlCol="0" anchor="ctr">
            <a:normAutofit/>
          </a:bodyPr>
          <a:lstStyle/>
          <a:p>
            <a:r>
              <a:rPr lang="es-CL" sz="2000" b="1">
                <a:latin typeface="Frutiger LT 45 Light" panose="020B0402020204020204"/>
              </a:rPr>
              <a:t>Monto pago (recibido/entregado</a:t>
            </a:r>
            <a:r>
              <a:rPr lang="es-CL" sz="2000">
                <a:latin typeface="Frutiger LT 45 Light" panose="020B0402020204020204"/>
              </a:rPr>
              <a:t>) </a:t>
            </a:r>
            <a:endParaRPr lang="en-US" sz="2000">
              <a:latin typeface="Frutiger LT 45 Light" panose="020B0402020204020204"/>
            </a:endParaRPr>
          </a:p>
        </p:txBody>
      </p:sp>
      <p:sp>
        <p:nvSpPr>
          <p:cNvPr id="17" name="Shape 9">
            <a:extLst>
              <a:ext uri="{FF2B5EF4-FFF2-40B4-BE49-F238E27FC236}">
                <a16:creationId xmlns:a16="http://schemas.microsoft.com/office/drawing/2014/main" id="{8823073B-E433-2B81-4C89-F836031F7569}"/>
              </a:ext>
            </a:extLst>
          </p:cNvPr>
          <p:cNvSpPr/>
          <p:nvPr/>
        </p:nvSpPr>
        <p:spPr>
          <a:xfrm>
            <a:off x="251079" y="3400635"/>
            <a:ext cx="2702814"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18" name="Shape 9">
            <a:extLst>
              <a:ext uri="{FF2B5EF4-FFF2-40B4-BE49-F238E27FC236}">
                <a16:creationId xmlns:a16="http://schemas.microsoft.com/office/drawing/2014/main" id="{16C1B54E-9358-BAB9-AA19-82A206728423}"/>
              </a:ext>
            </a:extLst>
          </p:cNvPr>
          <p:cNvSpPr/>
          <p:nvPr/>
        </p:nvSpPr>
        <p:spPr>
          <a:xfrm>
            <a:off x="3229738" y="3385674"/>
            <a:ext cx="2702814" cy="1616598"/>
          </a:xfrm>
          <a:prstGeom prst="roundRect">
            <a:avLst>
              <a:gd name="adj" fmla="val 2807"/>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19" name="Text 4">
            <a:extLst>
              <a:ext uri="{FF2B5EF4-FFF2-40B4-BE49-F238E27FC236}">
                <a16:creationId xmlns:a16="http://schemas.microsoft.com/office/drawing/2014/main" id="{80960FF9-3826-657A-36D5-E876C44FD553}"/>
              </a:ext>
            </a:extLst>
          </p:cNvPr>
          <p:cNvSpPr/>
          <p:nvPr/>
        </p:nvSpPr>
        <p:spPr>
          <a:xfrm>
            <a:off x="969645" y="3587872"/>
            <a:ext cx="227685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85</a:t>
            </a:r>
            <a:endParaRPr lang="en-US" sz="2000">
              <a:latin typeface="Frutiger LT 45 Light" panose="020B0402020204020204"/>
            </a:endParaRPr>
          </a:p>
        </p:txBody>
      </p:sp>
      <p:sp>
        <p:nvSpPr>
          <p:cNvPr id="20" name="Text 5">
            <a:extLst>
              <a:ext uri="{FF2B5EF4-FFF2-40B4-BE49-F238E27FC236}">
                <a16:creationId xmlns:a16="http://schemas.microsoft.com/office/drawing/2014/main" id="{1E87CB97-3345-24FF-7B50-82327C56ACD9}"/>
              </a:ext>
            </a:extLst>
          </p:cNvPr>
          <p:cNvSpPr/>
          <p:nvPr/>
        </p:nvSpPr>
        <p:spPr>
          <a:xfrm>
            <a:off x="969645" y="3466916"/>
            <a:ext cx="2276856" cy="1757278"/>
          </a:xfrm>
          <a:prstGeom prst="rect">
            <a:avLst/>
          </a:prstGeom>
          <a:noFill/>
          <a:ln/>
        </p:spPr>
        <p:txBody>
          <a:bodyPr wrap="square" lIns="254" tIns="254" rIns="254" bIns="254" rtlCol="0" anchor="ctr">
            <a:normAutofit/>
          </a:bodyPr>
          <a:lstStyle/>
          <a:p>
            <a:r>
              <a:rPr lang="es-CL" sz="2000" b="1">
                <a:latin typeface="Frutiger LT 45 Light" panose="020B0402020204020204"/>
              </a:rPr>
              <a:t>Tipo de pago efectuado </a:t>
            </a:r>
            <a:endParaRPr lang="en-US" sz="2000" b="1">
              <a:latin typeface="Frutiger LT 45 Light" panose="020B0402020204020204"/>
            </a:endParaRPr>
          </a:p>
        </p:txBody>
      </p:sp>
      <p:sp>
        <p:nvSpPr>
          <p:cNvPr id="21" name="Text 4">
            <a:extLst>
              <a:ext uri="{FF2B5EF4-FFF2-40B4-BE49-F238E27FC236}">
                <a16:creationId xmlns:a16="http://schemas.microsoft.com/office/drawing/2014/main" id="{9A1504AE-6898-742E-6F85-BEB9C12FBBE7}"/>
              </a:ext>
            </a:extLst>
          </p:cNvPr>
          <p:cNvSpPr/>
          <p:nvPr/>
        </p:nvSpPr>
        <p:spPr>
          <a:xfrm>
            <a:off x="3876420" y="3631218"/>
            <a:ext cx="2257300" cy="213400"/>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86</a:t>
            </a:r>
            <a:endParaRPr lang="en-US" sz="2000">
              <a:latin typeface="Frutiger LT 45 Light" panose="020B0402020204020204"/>
            </a:endParaRPr>
          </a:p>
        </p:txBody>
      </p:sp>
      <p:sp>
        <p:nvSpPr>
          <p:cNvPr id="22" name="Text 5">
            <a:extLst>
              <a:ext uri="{FF2B5EF4-FFF2-40B4-BE49-F238E27FC236}">
                <a16:creationId xmlns:a16="http://schemas.microsoft.com/office/drawing/2014/main" id="{C9BB25CC-D749-5F36-AAE7-977B82D084B4}"/>
              </a:ext>
            </a:extLst>
          </p:cNvPr>
          <p:cNvSpPr/>
          <p:nvPr/>
        </p:nvSpPr>
        <p:spPr>
          <a:xfrm>
            <a:off x="3637914" y="3556885"/>
            <a:ext cx="2257300" cy="1577340"/>
          </a:xfrm>
          <a:prstGeom prst="rect">
            <a:avLst/>
          </a:prstGeom>
          <a:noFill/>
          <a:ln/>
        </p:spPr>
        <p:txBody>
          <a:bodyPr wrap="square" lIns="254" tIns="254" rIns="254" bIns="254" rtlCol="0" anchor="ctr">
            <a:normAutofit/>
          </a:bodyPr>
          <a:lstStyle/>
          <a:p>
            <a:r>
              <a:rPr lang="es-CL" sz="2000" b="1">
                <a:latin typeface="Frutiger LT 45 Light" panose="020B0402020204020204"/>
              </a:rPr>
              <a:t>Moneda de pago</a:t>
            </a:r>
            <a:endParaRPr lang="en-US" sz="2000" b="1">
              <a:latin typeface="Frutiger LT 45 Light" panose="020B0402020204020204"/>
            </a:endParaRPr>
          </a:p>
        </p:txBody>
      </p:sp>
      <p:graphicFrame>
        <p:nvGraphicFramePr>
          <p:cNvPr id="24" name="Tabla 23">
            <a:extLst>
              <a:ext uri="{FF2B5EF4-FFF2-40B4-BE49-F238E27FC236}">
                <a16:creationId xmlns:a16="http://schemas.microsoft.com/office/drawing/2014/main" id="{D396C5C5-FD3F-6FBD-191C-A61B398BBD81}"/>
              </a:ext>
            </a:extLst>
          </p:cNvPr>
          <p:cNvGraphicFramePr>
            <a:graphicFrameLocks noGrp="1"/>
          </p:cNvGraphicFramePr>
          <p:nvPr>
            <p:extLst>
              <p:ext uri="{D42A27DB-BD31-4B8C-83A1-F6EECF244321}">
                <p14:modId xmlns:p14="http://schemas.microsoft.com/office/powerpoint/2010/main" val="4080320515"/>
              </p:ext>
            </p:extLst>
          </p:nvPr>
        </p:nvGraphicFramePr>
        <p:xfrm>
          <a:off x="6297929" y="3271260"/>
          <a:ext cx="5545328" cy="2750261"/>
        </p:xfrm>
        <a:graphic>
          <a:graphicData uri="http://schemas.openxmlformats.org/drawingml/2006/table">
            <a:tbl>
              <a:tblPr firstRow="1" bandRow="1">
                <a:tableStyleId>{3B4B98B0-60AC-42C2-AFA5-B58CD77FA1E5}</a:tableStyleId>
              </a:tblPr>
              <a:tblGrid>
                <a:gridCol w="2772664">
                  <a:extLst>
                    <a:ext uri="{9D8B030D-6E8A-4147-A177-3AD203B41FA5}">
                      <a16:colId xmlns:a16="http://schemas.microsoft.com/office/drawing/2014/main" val="2063412438"/>
                    </a:ext>
                  </a:extLst>
                </a:gridCol>
                <a:gridCol w="2772664">
                  <a:extLst>
                    <a:ext uri="{9D8B030D-6E8A-4147-A177-3AD203B41FA5}">
                      <a16:colId xmlns:a16="http://schemas.microsoft.com/office/drawing/2014/main" val="3659548578"/>
                    </a:ext>
                  </a:extLst>
                </a:gridCol>
              </a:tblGrid>
              <a:tr h="33864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sz="1400" b="1"/>
                        <a:t>Tipo de pago efectuado </a:t>
                      </a:r>
                      <a:endParaRPr lang="en-US" sz="1400" b="1">
                        <a:latin typeface="Frutiger LT 45 Light" panose="020B0402020204020204"/>
                      </a:endParaRPr>
                    </a:p>
                  </a:txBody>
                  <a:tcPr/>
                </a:tc>
                <a:tc>
                  <a:txBody>
                    <a:bodyPr/>
                    <a:lstStyle/>
                    <a:p>
                      <a:pPr algn="ctr"/>
                      <a:r>
                        <a:rPr lang="es-CL"/>
                        <a:t>Campo</a:t>
                      </a:r>
                    </a:p>
                  </a:txBody>
                  <a:tcPr/>
                </a:tc>
                <a:extLst>
                  <a:ext uri="{0D108BD9-81ED-4DB2-BD59-A6C34878D82A}">
                    <a16:rowId xmlns:a16="http://schemas.microsoft.com/office/drawing/2014/main" val="2630706929"/>
                  </a:ext>
                </a:extLst>
              </a:tr>
              <a:tr h="463111">
                <a:tc>
                  <a:txBody>
                    <a:bodyPr/>
                    <a:lstStyle/>
                    <a:p>
                      <a:pPr algn="ctr"/>
                      <a:r>
                        <a:rPr lang="es-CL" sz="1100"/>
                        <a:t>Pago o intercambio de intereses (aplica para entrega física y compensación)</a:t>
                      </a:r>
                      <a:endParaRPr lang="es-CL" sz="1100">
                        <a:latin typeface="Frutiger LT 45 Light" panose="020B0402020204020204" pitchFamily="34" charset="0"/>
                      </a:endParaRPr>
                    </a:p>
                  </a:txBody>
                  <a:tcPr/>
                </a:tc>
                <a:tc>
                  <a:txBody>
                    <a:bodyPr/>
                    <a:lstStyle/>
                    <a:p>
                      <a:pPr algn="ctr"/>
                      <a:r>
                        <a:rPr lang="es-CL" sz="1200"/>
                        <a:t>I</a:t>
                      </a:r>
                      <a:endParaRPr lang="es-CL" sz="1200">
                        <a:latin typeface="Frutiger LT 45 Light" panose="020B0402020204020204" pitchFamily="34" charset="0"/>
                      </a:endParaRPr>
                    </a:p>
                  </a:txBody>
                  <a:tcPr/>
                </a:tc>
                <a:extLst>
                  <a:ext uri="{0D108BD9-81ED-4DB2-BD59-A6C34878D82A}">
                    <a16:rowId xmlns:a16="http://schemas.microsoft.com/office/drawing/2014/main" val="1435456245"/>
                  </a:ext>
                </a:extLst>
              </a:tr>
              <a:tr h="338646">
                <a:tc>
                  <a:txBody>
                    <a:bodyPr/>
                    <a:lstStyle/>
                    <a:p>
                      <a:pPr algn="ctr"/>
                      <a:r>
                        <a:rPr lang="es-CL" sz="1100"/>
                        <a:t>Pago o intercambio de principales (aplica para entrega física y compensación)</a:t>
                      </a:r>
                      <a:endParaRPr lang="es-CL" sz="1100">
                        <a:latin typeface="Frutiger LT 45 Light" panose="020B0402020204020204" pitchFamily="34" charset="0"/>
                      </a:endParaRPr>
                    </a:p>
                  </a:txBody>
                  <a:tcPr/>
                </a:tc>
                <a:tc>
                  <a:txBody>
                    <a:bodyPr/>
                    <a:lstStyle/>
                    <a:p>
                      <a:pPr algn="ctr"/>
                      <a:r>
                        <a:rPr lang="es-CL" sz="1200"/>
                        <a:t>C</a:t>
                      </a:r>
                      <a:endParaRPr lang="es-CL" sz="1200">
                        <a:latin typeface="Frutiger LT 45 Light" panose="020B0402020204020204" pitchFamily="34" charset="0"/>
                      </a:endParaRPr>
                    </a:p>
                  </a:txBody>
                  <a:tcPr/>
                </a:tc>
                <a:extLst>
                  <a:ext uri="{0D108BD9-81ED-4DB2-BD59-A6C34878D82A}">
                    <a16:rowId xmlns:a16="http://schemas.microsoft.com/office/drawing/2014/main" val="2789263110"/>
                  </a:ext>
                </a:extLst>
              </a:tr>
              <a:tr h="403738">
                <a:tc>
                  <a:txBody>
                    <a:bodyPr/>
                    <a:lstStyle/>
                    <a:p>
                      <a:pPr algn="ctr"/>
                      <a:r>
                        <a:rPr lang="es-CL" sz="1100"/>
                        <a:t>Prima o pago realizado al inicio del contrato</a:t>
                      </a:r>
                      <a:endParaRPr lang="es-CL" sz="1100" i="1" kern="1200">
                        <a:solidFill>
                          <a:schemeClr val="tx1"/>
                        </a:solidFill>
                        <a:latin typeface="Frutiger LT 45 Light" panose="020B0402020204020204" pitchFamily="34" charset="0"/>
                        <a:ea typeface="Open Sans" panose="020B0606030504020204" pitchFamily="34" charset="0"/>
                        <a:cs typeface="Open Sans" panose="020B0606030504020204" pitchFamily="34" charset="0"/>
                      </a:endParaRPr>
                    </a:p>
                  </a:txBody>
                  <a:tcPr/>
                </a:tc>
                <a:tc>
                  <a:txBody>
                    <a:bodyPr/>
                    <a:lstStyle/>
                    <a:p>
                      <a:pPr algn="ctr"/>
                      <a:r>
                        <a:rPr lang="es-CL" sz="1200"/>
                        <a:t>P</a:t>
                      </a:r>
                      <a:endParaRPr lang="es-CL" sz="1200">
                        <a:latin typeface="Frutiger LT 45 Light" panose="020B0402020204020204" pitchFamily="34" charset="0"/>
                      </a:endParaRPr>
                    </a:p>
                  </a:txBody>
                  <a:tcPr/>
                </a:tc>
                <a:extLst>
                  <a:ext uri="{0D108BD9-81ED-4DB2-BD59-A6C34878D82A}">
                    <a16:rowId xmlns:a16="http://schemas.microsoft.com/office/drawing/2014/main" val="1383424217"/>
                  </a:ext>
                </a:extLst>
              </a:tr>
              <a:tr h="366867">
                <a:tc>
                  <a:txBody>
                    <a:bodyPr/>
                    <a:lstStyle/>
                    <a:p>
                      <a:pPr algn="ctr"/>
                      <a:r>
                        <a:rPr lang="es-CL" sz="1100"/>
                        <a:t>Pago originado por el cierre anticipado del contrato</a:t>
                      </a:r>
                      <a:endParaRPr lang="es-CL" sz="1100">
                        <a:latin typeface="Frutiger LT 45 Light" panose="020B0402020204020204" pitchFamily="34" charset="0"/>
                      </a:endParaRPr>
                    </a:p>
                  </a:txBody>
                  <a:tcPr/>
                </a:tc>
                <a:tc>
                  <a:txBody>
                    <a:bodyPr/>
                    <a:lstStyle/>
                    <a:p>
                      <a:pPr algn="ctr"/>
                      <a:r>
                        <a:rPr lang="es-CL" sz="1200"/>
                        <a:t>A</a:t>
                      </a:r>
                      <a:endParaRPr lang="es-CL" sz="1200">
                        <a:latin typeface="Frutiger LT 45 Light" panose="020B0402020204020204" pitchFamily="34" charset="0"/>
                      </a:endParaRPr>
                    </a:p>
                  </a:txBody>
                  <a:tcPr/>
                </a:tc>
                <a:extLst>
                  <a:ext uri="{0D108BD9-81ED-4DB2-BD59-A6C34878D82A}">
                    <a16:rowId xmlns:a16="http://schemas.microsoft.com/office/drawing/2014/main" val="2646486518"/>
                  </a:ext>
                </a:extLst>
              </a:tr>
              <a:tr h="284991">
                <a:tc>
                  <a:txBody>
                    <a:bodyPr/>
                    <a:lstStyle/>
                    <a:p>
                      <a:pPr algn="ctr"/>
                      <a:r>
                        <a:rPr lang="es-CL" sz="1100"/>
                        <a:t>Pago originado por recouponing </a:t>
                      </a:r>
                      <a:endParaRPr lang="es-CL" sz="1100">
                        <a:latin typeface="Frutiger LT 45 Light" panose="020B0402020204020204" pitchFamily="34" charset="0"/>
                      </a:endParaRPr>
                    </a:p>
                  </a:txBody>
                  <a:tcPr/>
                </a:tc>
                <a:tc>
                  <a:txBody>
                    <a:bodyPr/>
                    <a:lstStyle/>
                    <a:p>
                      <a:pPr algn="ctr"/>
                      <a:r>
                        <a:rPr lang="es-CL" sz="1200"/>
                        <a:t>R</a:t>
                      </a:r>
                      <a:endParaRPr lang="es-CL" sz="1200">
                        <a:latin typeface="Frutiger LT 45 Light" panose="020B0402020204020204" pitchFamily="34" charset="0"/>
                      </a:endParaRPr>
                    </a:p>
                  </a:txBody>
                  <a:tcPr/>
                </a:tc>
                <a:extLst>
                  <a:ext uri="{0D108BD9-81ED-4DB2-BD59-A6C34878D82A}">
                    <a16:rowId xmlns:a16="http://schemas.microsoft.com/office/drawing/2014/main" val="4246771117"/>
                  </a:ext>
                </a:extLst>
              </a:tr>
              <a:tr h="356239">
                <a:tc>
                  <a:txBody>
                    <a:bodyPr/>
                    <a:lstStyle/>
                    <a:p>
                      <a:pPr algn="ctr"/>
                      <a:r>
                        <a:rPr lang="es-CL" sz="1100"/>
                        <a:t>Otro tipo de pago distinto de los anteriores </a:t>
                      </a:r>
                      <a:endParaRPr lang="es-CL" sz="1100">
                        <a:latin typeface="Frutiger LT 45 Light" panose="020B0402020204020204" pitchFamily="34" charset="0"/>
                      </a:endParaRPr>
                    </a:p>
                  </a:txBody>
                  <a:tcPr/>
                </a:tc>
                <a:tc>
                  <a:txBody>
                    <a:bodyPr/>
                    <a:lstStyle/>
                    <a:p>
                      <a:pPr algn="ctr"/>
                      <a:r>
                        <a:rPr lang="es-CL" sz="1200"/>
                        <a:t>O</a:t>
                      </a:r>
                      <a:endParaRPr lang="es-CL" sz="1200">
                        <a:latin typeface="Frutiger LT 45 Light" panose="020B0402020204020204" pitchFamily="34" charset="0"/>
                      </a:endParaRPr>
                    </a:p>
                  </a:txBody>
                  <a:tcPr/>
                </a:tc>
                <a:extLst>
                  <a:ext uri="{0D108BD9-81ED-4DB2-BD59-A6C34878D82A}">
                    <a16:rowId xmlns:a16="http://schemas.microsoft.com/office/drawing/2014/main" val="1091934571"/>
                  </a:ext>
                </a:extLst>
              </a:tr>
            </a:tbl>
          </a:graphicData>
        </a:graphic>
      </p:graphicFrame>
      <p:cxnSp>
        <p:nvCxnSpPr>
          <p:cNvPr id="29" name="Conector: angular 28">
            <a:extLst>
              <a:ext uri="{FF2B5EF4-FFF2-40B4-BE49-F238E27FC236}">
                <a16:creationId xmlns:a16="http://schemas.microsoft.com/office/drawing/2014/main" id="{7F9B65ED-5353-005D-2FA8-37AC76650202}"/>
              </a:ext>
            </a:extLst>
          </p:cNvPr>
          <p:cNvCxnSpPr>
            <a:stCxn id="17" idx="2"/>
          </p:cNvCxnSpPr>
          <p:nvPr/>
        </p:nvCxnSpPr>
        <p:spPr>
          <a:xfrm rot="16200000" flipH="1">
            <a:off x="3597464" y="3007294"/>
            <a:ext cx="541278" cy="4531234"/>
          </a:xfrm>
          <a:prstGeom prst="bentConnector2">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CuadroTexto 29">
            <a:extLst>
              <a:ext uri="{FF2B5EF4-FFF2-40B4-BE49-F238E27FC236}">
                <a16:creationId xmlns:a16="http://schemas.microsoft.com/office/drawing/2014/main" id="{1D277880-A3F7-B9C6-0AFF-9FBE57BA9B7D}"/>
              </a:ext>
            </a:extLst>
          </p:cNvPr>
          <p:cNvSpPr txBox="1"/>
          <p:nvPr/>
        </p:nvSpPr>
        <p:spPr>
          <a:xfrm>
            <a:off x="251079" y="5848350"/>
            <a:ext cx="5844921" cy="584775"/>
          </a:xfrm>
          <a:prstGeom prst="rect">
            <a:avLst/>
          </a:prstGeom>
          <a:noFill/>
        </p:spPr>
        <p:txBody>
          <a:bodyPr wrap="square" rtlCol="0">
            <a:spAutoFit/>
          </a:bodyPr>
          <a:lstStyle/>
          <a:p>
            <a:r>
              <a:rPr lang="es-CL" sz="1600" b="1" i="1"/>
              <a:t>*Importante completar campo 80 Número total de registros de pagos en registro 2</a:t>
            </a:r>
          </a:p>
        </p:txBody>
      </p:sp>
    </p:spTree>
    <p:extLst>
      <p:ext uri="{BB962C8B-B14F-4D97-AF65-F5344CB8AC3E}">
        <p14:creationId xmlns:p14="http://schemas.microsoft.com/office/powerpoint/2010/main" val="5425914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E7623-077E-48DE-248A-72B5CE7A56C2}"/>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84894645-DFB8-EBB4-4B36-37BD5083D443}"/>
              </a:ext>
            </a:extLst>
          </p:cNvPr>
          <p:cNvSpPr>
            <a:spLocks noGrp="1"/>
          </p:cNvSpPr>
          <p:nvPr>
            <p:ph type="body" sz="quarter" idx="10"/>
          </p:nvPr>
        </p:nvSpPr>
        <p:spPr/>
        <p:txBody>
          <a:bodyPr/>
          <a:lstStyle/>
          <a:p>
            <a:r>
              <a:rPr lang="es-CL" sz="3200" b="1">
                <a:latin typeface="Frutiger LT 45 Light" panose="020B0402020204020204"/>
              </a:rPr>
              <a:t>Archivos Mensuales – Pagos</a:t>
            </a:r>
          </a:p>
        </p:txBody>
      </p:sp>
      <p:sp>
        <p:nvSpPr>
          <p:cNvPr id="5" name="Marcador de texto 4">
            <a:extLst>
              <a:ext uri="{FF2B5EF4-FFF2-40B4-BE49-F238E27FC236}">
                <a16:creationId xmlns:a16="http://schemas.microsoft.com/office/drawing/2014/main" id="{20681A11-CBB4-CF6A-8B23-C3F6E521991B}"/>
              </a:ext>
            </a:extLst>
          </p:cNvPr>
          <p:cNvSpPr>
            <a:spLocks noGrp="1"/>
          </p:cNvSpPr>
          <p:nvPr>
            <p:ph type="body" sz="quarter" idx="12"/>
          </p:nvPr>
        </p:nvSpPr>
        <p:spPr>
          <a:xfrm>
            <a:off x="848311" y="1476840"/>
            <a:ext cx="10472400" cy="4494301"/>
          </a:xfrm>
          <a:solidFill>
            <a:schemeClr val="tx2">
              <a:lumMod val="10000"/>
              <a:lumOff val="90000"/>
            </a:schemeClr>
          </a:solidFill>
          <a:ln>
            <a:solidFill>
              <a:srgbClr val="121A2D"/>
            </a:solidFill>
          </a:ln>
        </p:spPr>
        <p:txBody>
          <a:bodyPr/>
          <a:lstStyle/>
          <a:p>
            <a:pPr>
              <a:lnSpc>
                <a:spcPct val="150000"/>
              </a:lnSpc>
            </a:pPr>
            <a:r>
              <a:rPr lang="es-CL" sz="2000" b="1">
                <a:latin typeface="Frutiger LT 45 Light" panose="020B0402020204020204"/>
              </a:rPr>
              <a:t>Principales problemas: </a:t>
            </a:r>
          </a:p>
          <a:p>
            <a:pPr>
              <a:lnSpc>
                <a:spcPct val="100000"/>
              </a:lnSpc>
            </a:pPr>
            <a:r>
              <a:rPr lang="es-CL" sz="2000">
                <a:latin typeface="Frutiger LT 45 Light" panose="020B0402020204020204"/>
              </a:rPr>
              <a:t>El problema se concentra en el correcto reporte acorde a calendario de flujos de los contratos y/o cuando se anticipan los contratos.</a:t>
            </a:r>
          </a:p>
          <a:p>
            <a:pPr>
              <a:lnSpc>
                <a:spcPct val="150000"/>
              </a:lnSpc>
            </a:pPr>
            <a:endParaRPr lang="es-CL" sz="2000">
              <a:latin typeface="Frutiger LT 45 Light" panose="020B0402020204020204"/>
            </a:endParaRPr>
          </a:p>
          <a:p>
            <a:pPr>
              <a:lnSpc>
                <a:spcPct val="150000"/>
              </a:lnSpc>
            </a:pPr>
            <a:r>
              <a:rPr lang="es-CL" sz="2000" b="1">
                <a:latin typeface="Frutiger LT 45 Light" panose="020B0402020204020204"/>
              </a:rPr>
              <a:t>Ejemplos: </a:t>
            </a:r>
          </a:p>
          <a:p>
            <a:pPr marL="342900" indent="-342900" algn="just">
              <a:lnSpc>
                <a:spcPct val="100000"/>
              </a:lnSpc>
              <a:buFont typeface="Arial" panose="020B0604020202020204" pitchFamily="34" charset="0"/>
              <a:buChar char="•"/>
            </a:pPr>
            <a:r>
              <a:rPr lang="es-CL" sz="2000">
                <a:latin typeface="Frutiger LT 45 Light" panose="020B0402020204020204"/>
              </a:rPr>
              <a:t>Contratos anticipados durante el mes, reportados como AOC en el archivo diario. Posteriormente, en el archivo mensual, no incluyen el pago asociado por ejemplo, a la compresión de cartera.</a:t>
            </a:r>
          </a:p>
          <a:p>
            <a:pPr marL="342900" indent="-342900" algn="just">
              <a:lnSpc>
                <a:spcPct val="100000"/>
              </a:lnSpc>
              <a:buFont typeface="Arial" panose="020B0604020202020204" pitchFamily="34" charset="0"/>
              <a:buChar char="•"/>
            </a:pPr>
            <a:r>
              <a:rPr lang="es-CL" sz="2000">
                <a:latin typeface="Frutiger LT 45 Light" panose="020B0402020204020204"/>
              </a:rPr>
              <a:t>Contratos que vencen a fin mes y su pago es posterior, no son informados en el siguiente reporte mensual.</a:t>
            </a:r>
          </a:p>
          <a:p>
            <a:pPr>
              <a:lnSpc>
                <a:spcPct val="150000"/>
              </a:lnSpc>
            </a:pPr>
            <a:endParaRPr lang="es-CL">
              <a:highlight>
                <a:srgbClr val="FFFF00"/>
              </a:highlight>
            </a:endParaRPr>
          </a:p>
          <a:p>
            <a:pPr>
              <a:lnSpc>
                <a:spcPct val="150000"/>
              </a:lnSpc>
            </a:pPr>
            <a:endParaRPr lang="es-CL" sz="1600">
              <a:highlight>
                <a:srgbClr val="FFFF00"/>
              </a:highlight>
            </a:endParaRPr>
          </a:p>
          <a:p>
            <a:endParaRPr lang="es-CL" sz="1600"/>
          </a:p>
        </p:txBody>
      </p:sp>
    </p:spTree>
    <p:extLst>
      <p:ext uri="{BB962C8B-B14F-4D97-AF65-F5344CB8AC3E}">
        <p14:creationId xmlns:p14="http://schemas.microsoft.com/office/powerpoint/2010/main" val="3349211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EC674-7D43-6E0D-E0D3-8FB47F1BE9E6}"/>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1A87DA10-1D32-FC0B-39BE-93A804BD507B}"/>
              </a:ext>
            </a:extLst>
          </p:cNvPr>
          <p:cNvSpPr>
            <a:spLocks noGrp="1"/>
          </p:cNvSpPr>
          <p:nvPr>
            <p:ph type="body" sz="quarter" idx="10"/>
          </p:nvPr>
        </p:nvSpPr>
        <p:spPr>
          <a:xfrm>
            <a:off x="585216" y="283224"/>
            <a:ext cx="8870601" cy="725861"/>
          </a:xfrm>
        </p:spPr>
        <p:txBody>
          <a:bodyPr/>
          <a:lstStyle/>
          <a:p>
            <a:r>
              <a:rPr lang="es-CL" sz="3200" b="1">
                <a:latin typeface="Frutiger LT 45 Light" panose="020B0402020204020204"/>
              </a:rPr>
              <a:t>Pagos – Preguntas Frecuentes</a:t>
            </a:r>
          </a:p>
        </p:txBody>
      </p:sp>
      <p:sp>
        <p:nvSpPr>
          <p:cNvPr id="5" name="Marcador de texto 4">
            <a:extLst>
              <a:ext uri="{FF2B5EF4-FFF2-40B4-BE49-F238E27FC236}">
                <a16:creationId xmlns:a16="http://schemas.microsoft.com/office/drawing/2014/main" id="{1D3CA727-7D33-1F03-0535-1DCBBE9C5EA0}"/>
              </a:ext>
            </a:extLst>
          </p:cNvPr>
          <p:cNvSpPr>
            <a:spLocks noGrp="1"/>
          </p:cNvSpPr>
          <p:nvPr>
            <p:ph type="body" sz="quarter" idx="12"/>
          </p:nvPr>
        </p:nvSpPr>
        <p:spPr>
          <a:xfrm>
            <a:off x="585216" y="1285310"/>
            <a:ext cx="11192255" cy="4819181"/>
          </a:xfrm>
          <a:solidFill>
            <a:schemeClr val="accent2">
              <a:lumMod val="20000"/>
              <a:lumOff val="80000"/>
            </a:schemeClr>
          </a:solidFill>
          <a:ln>
            <a:solidFill>
              <a:srgbClr val="121A2D"/>
            </a:solidFill>
          </a:ln>
        </p:spPr>
        <p:txBody>
          <a:bodyPr/>
          <a:lstStyle/>
          <a:p>
            <a:pPr>
              <a:lnSpc>
                <a:spcPct val="150000"/>
              </a:lnSpc>
            </a:pPr>
            <a:r>
              <a:rPr lang="es-CL" sz="1800" b="1"/>
              <a:t>¿Los pagos recibidos y entregados pueden ser informados de manera agrupada en un único registro?</a:t>
            </a:r>
          </a:p>
          <a:p>
            <a:pPr>
              <a:lnSpc>
                <a:spcPct val="150000"/>
              </a:lnSpc>
            </a:pPr>
            <a:r>
              <a:rPr lang="es-CL" sz="1400" i="1"/>
              <a:t>Sí. Los pagos entregados y recibidos pueden ser agrupados o neteados en el reporte mensual por contrato, siempre y cuando correspondan a una misma categoría de tipo de pago, de acuerdo con la Tabla Nº17: Tipo de Pago del Documento de Especificaciones Técnicas y Tablas relativas al RO-SIID.</a:t>
            </a:r>
            <a:br>
              <a:rPr lang="es-CL" sz="1800" i="1"/>
            </a:br>
            <a:r>
              <a:rPr lang="es-CL" sz="1400" i="1"/>
              <a:t>En caso de informar pagos agrupados, se deberá señalar en el campo fecha de pago, la fecha correspondiente al pago más reciente de este grupo.</a:t>
            </a:r>
            <a:endParaRPr lang="es-CL" sz="1800" i="1">
              <a:latin typeface="Frutiger LT 45 Light" panose="020B0402020204020204"/>
            </a:endParaRPr>
          </a:p>
          <a:p>
            <a:pPr>
              <a:lnSpc>
                <a:spcPct val="150000"/>
              </a:lnSpc>
            </a:pPr>
            <a:r>
              <a:rPr lang="es-CL" b="1"/>
              <a:t>¿Qué se debe informar en el campo Número Total de Registros de Pagos?</a:t>
            </a:r>
          </a:p>
          <a:p>
            <a:pPr>
              <a:lnSpc>
                <a:spcPct val="150000"/>
              </a:lnSpc>
            </a:pPr>
            <a:r>
              <a:rPr lang="es-CL" sz="1400" i="1"/>
              <a:t>El campo Número Total de Registros de Pagos se debe indicar la cantidad total de registros de pagos efectivos que vienen declarados en la sección de Pagos del archivo mensual. </a:t>
            </a:r>
            <a:endParaRPr lang="es-CL" sz="1600">
              <a:highlight>
                <a:srgbClr val="FFFF00"/>
              </a:highlight>
            </a:endParaRPr>
          </a:p>
          <a:p>
            <a:endParaRPr lang="es-CL" sz="1600"/>
          </a:p>
        </p:txBody>
      </p:sp>
    </p:spTree>
    <p:extLst>
      <p:ext uri="{BB962C8B-B14F-4D97-AF65-F5344CB8AC3E}">
        <p14:creationId xmlns:p14="http://schemas.microsoft.com/office/powerpoint/2010/main" val="4291968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F1C0E-BA62-DAC9-8E2D-3CFC7806DD35}"/>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23BB908D-8CB9-6CF0-64A6-D9E29E38129D}"/>
              </a:ext>
            </a:extLst>
          </p:cNvPr>
          <p:cNvSpPr>
            <a:spLocks noGrp="1"/>
          </p:cNvSpPr>
          <p:nvPr>
            <p:ph type="body" sz="quarter" idx="10"/>
          </p:nvPr>
        </p:nvSpPr>
        <p:spPr>
          <a:xfrm>
            <a:off x="610186" y="349899"/>
            <a:ext cx="8870601" cy="725861"/>
          </a:xfrm>
        </p:spPr>
        <p:txBody>
          <a:bodyPr/>
          <a:lstStyle/>
          <a:p>
            <a:r>
              <a:rPr lang="es-CL" sz="3200" b="1">
                <a:latin typeface="Frutiger LT 45 Light" panose="020B0402020204020204"/>
              </a:rPr>
              <a:t>Pagos – Preguntas Frecuentes</a:t>
            </a:r>
          </a:p>
        </p:txBody>
      </p:sp>
      <p:sp>
        <p:nvSpPr>
          <p:cNvPr id="5" name="Marcador de texto 4">
            <a:extLst>
              <a:ext uri="{FF2B5EF4-FFF2-40B4-BE49-F238E27FC236}">
                <a16:creationId xmlns:a16="http://schemas.microsoft.com/office/drawing/2014/main" id="{3F2CEF6A-30EC-853F-6F11-133CD4A7C464}"/>
              </a:ext>
            </a:extLst>
          </p:cNvPr>
          <p:cNvSpPr>
            <a:spLocks noGrp="1"/>
          </p:cNvSpPr>
          <p:nvPr>
            <p:ph type="body" sz="quarter" idx="12"/>
          </p:nvPr>
        </p:nvSpPr>
        <p:spPr>
          <a:xfrm>
            <a:off x="709041" y="1170445"/>
            <a:ext cx="11192255" cy="4819181"/>
          </a:xfrm>
          <a:solidFill>
            <a:schemeClr val="accent2">
              <a:lumMod val="20000"/>
              <a:lumOff val="80000"/>
            </a:schemeClr>
          </a:solidFill>
          <a:ln>
            <a:solidFill>
              <a:srgbClr val="121A2D"/>
            </a:solidFill>
          </a:ln>
        </p:spPr>
        <p:txBody>
          <a:bodyPr/>
          <a:lstStyle/>
          <a:p>
            <a:pPr>
              <a:lnSpc>
                <a:spcPct val="150000"/>
              </a:lnSpc>
            </a:pPr>
            <a:r>
              <a:rPr lang="es-CL" b="1"/>
              <a:t>¿Qué pagos deben ser informados en la sección "Pagos" y con qué periodicidad?</a:t>
            </a:r>
          </a:p>
          <a:p>
            <a:pPr>
              <a:lnSpc>
                <a:spcPct val="150000"/>
              </a:lnSpc>
            </a:pPr>
            <a:r>
              <a:rPr lang="es-CL" i="1"/>
              <a:t>En los archivos de reporte mensual sobre operaciones vigentes y vencidas, se deberá informar para cada una de estas operaciones, los pagos efectivamente realizados durante el mes de referencia al reporte, tanto aquellos pagos recibidos como los entregados por parte del Participante. Se excluyen de este reporte los pagos por concepto de garantías, impuestos  y comisiones. </a:t>
            </a:r>
            <a:endParaRPr lang="es-CL" sz="1600"/>
          </a:p>
        </p:txBody>
      </p:sp>
    </p:spTree>
    <p:extLst>
      <p:ext uri="{BB962C8B-B14F-4D97-AF65-F5344CB8AC3E}">
        <p14:creationId xmlns:p14="http://schemas.microsoft.com/office/powerpoint/2010/main" val="3763634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Archivos mensuales: Garantías</a:t>
            </a:r>
            <a:endParaRPr lang="es-CL" sz="3200" noProof="0">
              <a:latin typeface="Frutiger LT 45 Light" panose="020B0402020204020204"/>
            </a:endParaRPr>
          </a:p>
        </p:txBody>
      </p:sp>
      <p:sp>
        <p:nvSpPr>
          <p:cNvPr id="3" name="Text 1"/>
          <p:cNvSpPr/>
          <p:nvPr/>
        </p:nvSpPr>
        <p:spPr>
          <a:xfrm>
            <a:off x="714995" y="1286331"/>
            <a:ext cx="9692640" cy="292608"/>
          </a:xfrm>
          <a:prstGeom prst="rect">
            <a:avLst/>
          </a:prstGeom>
          <a:noFill/>
          <a:ln/>
        </p:spPr>
        <p:txBody>
          <a:bodyPr wrap="square" lIns="0" tIns="0" rIns="0" bIns="0" rtlCol="0" anchor="ctr"/>
          <a:lstStyle/>
          <a:p>
            <a:r>
              <a:rPr lang="es-CL" sz="2000">
                <a:latin typeface="Frutiger LT 45 Light" panose="020B0402020204020204"/>
              </a:rPr>
              <a:t>Las secciones 6 y 7 solicitan el reporte de las garantías asociadas a los contratos.  Estas secciones solicitan el valor de las garantías y el detalle de los activos en garantía.</a:t>
            </a: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20" y="2060154"/>
            <a:ext cx="5212080" cy="2603286"/>
          </a:xfrm>
          <a:prstGeom prst="roundRect">
            <a:avLst>
              <a:gd name="adj" fmla="val 2162"/>
            </a:avLst>
          </a:prstGeom>
          <a:solidFill>
            <a:srgbClr val="FFFF99"/>
          </a:solidFill>
          <a:ln w="12700">
            <a:solidFill>
              <a:schemeClr val="tx1"/>
            </a:solidFill>
            <a:prstDash val="solid"/>
          </a:ln>
        </p:spPr>
        <p:txBody>
          <a:bodyPr/>
          <a:lstStyle/>
          <a:p>
            <a:endParaRPr lang="es-CL" sz="2000" noProof="0">
              <a:latin typeface="Frutiger LT 45 Light" panose="020B0402020204020204"/>
            </a:endParaRPr>
          </a:p>
        </p:txBody>
      </p:sp>
      <p:sp>
        <p:nvSpPr>
          <p:cNvPr id="6" name="Text 4"/>
          <p:cNvSpPr/>
          <p:nvPr/>
        </p:nvSpPr>
        <p:spPr>
          <a:xfrm>
            <a:off x="896112" y="2100368"/>
            <a:ext cx="488289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Sección 6 · Garantías</a:t>
            </a:r>
            <a:endParaRPr lang="es-CL" sz="2000" noProof="0">
              <a:latin typeface="Frutiger LT 45 Light" panose="020B0402020204020204"/>
            </a:endParaRPr>
          </a:p>
        </p:txBody>
      </p:sp>
      <p:sp>
        <p:nvSpPr>
          <p:cNvPr id="7" name="Text 5"/>
          <p:cNvSpPr/>
          <p:nvPr/>
        </p:nvSpPr>
        <p:spPr>
          <a:xfrm>
            <a:off x="896112" y="2435058"/>
            <a:ext cx="4882896" cy="2072934"/>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Solicita el valor de las garantías asociadas a contratos o grupos de contratos. Permite identificar una misma garantía asociada a distintos contratos.</a:t>
            </a:r>
          </a:p>
        </p:txBody>
      </p:sp>
      <p:sp>
        <p:nvSpPr>
          <p:cNvPr id="8" name="Shape 6"/>
          <p:cNvSpPr/>
          <p:nvPr/>
        </p:nvSpPr>
        <p:spPr>
          <a:xfrm>
            <a:off x="6400800" y="2060152"/>
            <a:ext cx="5029200" cy="2603287"/>
          </a:xfrm>
          <a:prstGeom prst="roundRect">
            <a:avLst>
              <a:gd name="adj" fmla="val 2162"/>
            </a:avLst>
          </a:prstGeom>
          <a:solidFill>
            <a:srgbClr val="FFFF99"/>
          </a:solidFill>
          <a:ln w="12700">
            <a:solidFill>
              <a:schemeClr val="tx1"/>
            </a:solidFill>
            <a:prstDash val="solid"/>
          </a:ln>
        </p:spPr>
        <p:txBody>
          <a:bodyPr/>
          <a:lstStyle/>
          <a:p>
            <a:endParaRPr lang="es-CL" sz="2000" noProof="0">
              <a:latin typeface="Frutiger LT 45 Light" panose="020B0402020204020204"/>
            </a:endParaRPr>
          </a:p>
        </p:txBody>
      </p:sp>
      <p:sp>
        <p:nvSpPr>
          <p:cNvPr id="9" name="Text 7"/>
          <p:cNvSpPr/>
          <p:nvPr/>
        </p:nvSpPr>
        <p:spPr>
          <a:xfrm>
            <a:off x="6565392" y="2100368"/>
            <a:ext cx="470001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Sección 7 · Detalle</a:t>
            </a:r>
            <a:endParaRPr lang="es-CL" sz="2000" noProof="0">
              <a:latin typeface="Frutiger LT 45 Light" panose="020B0402020204020204"/>
            </a:endParaRPr>
          </a:p>
        </p:txBody>
      </p:sp>
      <p:sp>
        <p:nvSpPr>
          <p:cNvPr id="10" name="Text 8"/>
          <p:cNvSpPr/>
          <p:nvPr/>
        </p:nvSpPr>
        <p:spPr>
          <a:xfrm>
            <a:off x="6565392" y="1783080"/>
            <a:ext cx="4700016" cy="272491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Describe los activos entregados o recibidos en garantía, permitiendo trazabilidad del colateral informado.</a:t>
            </a:r>
          </a:p>
        </p:txBody>
      </p:sp>
      <p:sp>
        <p:nvSpPr>
          <p:cNvPr id="11" name="Shape 9"/>
          <p:cNvSpPr/>
          <p:nvPr/>
        </p:nvSpPr>
        <p:spPr>
          <a:xfrm>
            <a:off x="731520" y="5166359"/>
            <a:ext cx="10698480" cy="837833"/>
          </a:xfrm>
          <a:prstGeom prst="roundRect">
            <a:avLst>
              <a:gd name="adj" fmla="val 20588"/>
            </a:avLst>
          </a:prstGeom>
          <a:solidFill>
            <a:srgbClr val="1F4E79"/>
          </a:solidFill>
          <a:ln w="12700">
            <a:solidFill>
              <a:srgbClr val="1F4E79"/>
            </a:solidFill>
            <a:prstDash val="solid"/>
          </a:ln>
        </p:spPr>
        <p:txBody>
          <a:bodyPr/>
          <a:lstStyle/>
          <a:p>
            <a:endParaRPr lang="es-CL" sz="2000" noProof="0">
              <a:latin typeface="Frutiger LT 45 Light" panose="020B0402020204020204"/>
            </a:endParaRPr>
          </a:p>
        </p:txBody>
      </p:sp>
      <p:sp>
        <p:nvSpPr>
          <p:cNvPr id="12" name="Text 10"/>
          <p:cNvSpPr/>
          <p:nvPr/>
        </p:nvSpPr>
        <p:spPr>
          <a:xfrm>
            <a:off x="1307592" y="5239511"/>
            <a:ext cx="9637776" cy="533327"/>
          </a:xfrm>
          <a:prstGeom prst="rect">
            <a:avLst/>
          </a:prstGeom>
          <a:noFill/>
          <a:ln/>
        </p:spPr>
        <p:txBody>
          <a:bodyPr wrap="square" lIns="0" tIns="0" rIns="0" bIns="0" rtlCol="0" anchor="ctr"/>
          <a:lstStyle/>
          <a:p>
            <a:pPr marL="0" indent="0" algn="ctr">
              <a:buNone/>
            </a:pPr>
            <a:r>
              <a:rPr lang="es-CL" sz="2000" b="1" noProof="0">
                <a:solidFill>
                  <a:srgbClr val="FFFFFF"/>
                </a:solidFill>
                <a:latin typeface="Frutiger LT 45 Light" panose="020B0402020204020204"/>
              </a:rPr>
              <a:t>Control sugerido: revisar consistencia entre total informado en sección 6 y detalle de sección 7</a:t>
            </a:r>
            <a:endParaRPr lang="es-CL" sz="2000" noProof="0">
              <a:latin typeface="Frutiger LT 45 Light" panose="020B0402020204020204"/>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F1CC-6CDE-8ED4-5B6F-6BEB5B74AEA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8D714BC-2A33-01BD-747D-06E16D09B55E}"/>
              </a:ext>
            </a:extLst>
          </p:cNvPr>
          <p:cNvSpPr/>
          <p:nvPr/>
        </p:nvSpPr>
        <p:spPr>
          <a:xfrm>
            <a:off x="502920" y="548640"/>
            <a:ext cx="10789920" cy="411480"/>
          </a:xfrm>
          <a:prstGeom prst="rect">
            <a:avLst/>
          </a:prstGeom>
          <a:noFill/>
          <a:ln/>
        </p:spPr>
        <p:txBody>
          <a:bodyPr wrap="square" lIns="0" tIns="0" rIns="0" bIns="0" rtlCol="0" anchor="ctr"/>
          <a:lstStyle/>
          <a:p>
            <a:r>
              <a:rPr lang="en-US" sz="3200" b="1" err="1">
                <a:latin typeface="Frutiger LT 45 Light" panose="020B0402020204020204"/>
                <a:ea typeface="Aptos Display" pitchFamily="34" charset="-122"/>
                <a:cs typeface="Aptos Display" pitchFamily="34" charset="-120"/>
              </a:rPr>
              <a:t>Garantías</a:t>
            </a:r>
            <a:r>
              <a:rPr lang="es-CL" sz="3200" b="1">
                <a:latin typeface="Frutiger LT 45 Light"/>
              </a:rPr>
              <a:t>– Campos claves</a:t>
            </a:r>
          </a:p>
        </p:txBody>
      </p:sp>
      <p:sp>
        <p:nvSpPr>
          <p:cNvPr id="4" name="Text 2">
            <a:extLst>
              <a:ext uri="{FF2B5EF4-FFF2-40B4-BE49-F238E27FC236}">
                <a16:creationId xmlns:a16="http://schemas.microsoft.com/office/drawing/2014/main" id="{FF362696-8DC0-6CAF-3BD8-D7FEF30481B8}"/>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a:extLst>
              <a:ext uri="{FF2B5EF4-FFF2-40B4-BE49-F238E27FC236}">
                <a16:creationId xmlns:a16="http://schemas.microsoft.com/office/drawing/2014/main" id="{250E3C92-F64E-077E-2F18-7CC90EA88BA5}"/>
              </a:ext>
            </a:extLst>
          </p:cNvPr>
          <p:cNvSpPr/>
          <p:nvPr/>
        </p:nvSpPr>
        <p:spPr>
          <a:xfrm>
            <a:off x="3032000" y="1394323"/>
            <a:ext cx="2702814"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6" name="Text 4">
            <a:extLst>
              <a:ext uri="{FF2B5EF4-FFF2-40B4-BE49-F238E27FC236}">
                <a16:creationId xmlns:a16="http://schemas.microsoft.com/office/drawing/2014/main" id="{1267B9DD-A793-C012-EDDA-60807DA9BFE1}"/>
              </a:ext>
            </a:extLst>
          </p:cNvPr>
          <p:cNvSpPr/>
          <p:nvPr/>
        </p:nvSpPr>
        <p:spPr>
          <a:xfrm>
            <a:off x="3622550" y="1531483"/>
            <a:ext cx="2276856" cy="237744"/>
          </a:xfrm>
          <a:prstGeom prst="rect">
            <a:avLst/>
          </a:prstGeom>
          <a:noFill/>
          <a:ln/>
        </p:spPr>
        <p:txBody>
          <a:bodyPr wrap="square" lIns="0" tIns="0" rIns="0" bIns="0" rtlCol="0" anchor="ctr"/>
          <a:lstStyle/>
          <a:p>
            <a:pPr marL="0" indent="0">
              <a:buNone/>
            </a:pPr>
            <a:endParaRPr lang="en-US" sz="2000">
              <a:latin typeface="Frutiger LT 45 Light" panose="020B0402020204020204"/>
            </a:endParaRPr>
          </a:p>
        </p:txBody>
      </p:sp>
      <p:sp>
        <p:nvSpPr>
          <p:cNvPr id="7" name="Text 5">
            <a:extLst>
              <a:ext uri="{FF2B5EF4-FFF2-40B4-BE49-F238E27FC236}">
                <a16:creationId xmlns:a16="http://schemas.microsoft.com/office/drawing/2014/main" id="{C084D671-8A42-74DC-0C41-FFF53356C2CA}"/>
              </a:ext>
            </a:extLst>
          </p:cNvPr>
          <p:cNvSpPr/>
          <p:nvPr/>
        </p:nvSpPr>
        <p:spPr>
          <a:xfrm>
            <a:off x="3382331" y="1436674"/>
            <a:ext cx="2160651" cy="1601636"/>
          </a:xfrm>
          <a:prstGeom prst="rect">
            <a:avLst/>
          </a:prstGeom>
          <a:noFill/>
          <a:ln/>
        </p:spPr>
        <p:txBody>
          <a:bodyPr wrap="square" lIns="254" tIns="254" rIns="254" bIns="254" rtlCol="0" anchor="ctr">
            <a:normAutofit/>
          </a:bodyPr>
          <a:lstStyle/>
          <a:p>
            <a:r>
              <a:rPr lang="pt-BR" sz="2000" b="1">
                <a:latin typeface="Frutiger LT 45 Light" panose="020B0402020204020204"/>
              </a:rPr>
              <a:t>Tipo de garantia (Entregada o </a:t>
            </a:r>
            <a:r>
              <a:rPr lang="pt-BR" sz="2000" b="1" err="1">
                <a:latin typeface="Frutiger LT 45 Light" panose="020B0402020204020204"/>
              </a:rPr>
              <a:t>recibida</a:t>
            </a:r>
            <a:r>
              <a:rPr lang="pt-BR" sz="2000" b="1">
                <a:latin typeface="Frutiger LT 45 Light" panose="020B0402020204020204"/>
              </a:rPr>
              <a:t>)</a:t>
            </a:r>
            <a:endParaRPr lang="en-US" sz="2000" b="1">
              <a:latin typeface="Frutiger LT 45 Light" panose="020B0402020204020204"/>
            </a:endParaRPr>
          </a:p>
        </p:txBody>
      </p:sp>
      <p:sp>
        <p:nvSpPr>
          <p:cNvPr id="8" name="Shape 6">
            <a:extLst>
              <a:ext uri="{FF2B5EF4-FFF2-40B4-BE49-F238E27FC236}">
                <a16:creationId xmlns:a16="http://schemas.microsoft.com/office/drawing/2014/main" id="{006FA426-7144-02F8-84DD-CD0F976AF2A9}"/>
              </a:ext>
            </a:extLst>
          </p:cNvPr>
          <p:cNvSpPr/>
          <p:nvPr/>
        </p:nvSpPr>
        <p:spPr>
          <a:xfrm>
            <a:off x="6228590" y="1394324"/>
            <a:ext cx="2551176" cy="1601636"/>
          </a:xfrm>
          <a:prstGeom prst="roundRect">
            <a:avLst>
              <a:gd name="adj" fmla="val 0"/>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9" name="Text 7">
            <a:extLst>
              <a:ext uri="{FF2B5EF4-FFF2-40B4-BE49-F238E27FC236}">
                <a16:creationId xmlns:a16="http://schemas.microsoft.com/office/drawing/2014/main" id="{3FCE33A8-D9EB-DA39-C172-49C6981CF448}"/>
              </a:ext>
            </a:extLst>
          </p:cNvPr>
          <p:cNvSpPr/>
          <p:nvPr/>
        </p:nvSpPr>
        <p:spPr>
          <a:xfrm>
            <a:off x="6502910" y="1531483"/>
            <a:ext cx="2276856" cy="237744"/>
          </a:xfrm>
          <a:prstGeom prst="rect">
            <a:avLst/>
          </a:prstGeom>
          <a:noFill/>
          <a:ln/>
        </p:spPr>
        <p:txBody>
          <a:bodyPr wrap="square" lIns="0" tIns="0" rIns="0" bIns="0" rtlCol="0" anchor="ctr"/>
          <a:lstStyle/>
          <a:p>
            <a:endParaRPr lang="en-US" sz="2000">
              <a:latin typeface="Frutiger LT 45 Light" panose="020B0402020204020204"/>
            </a:endParaRPr>
          </a:p>
        </p:txBody>
      </p:sp>
      <p:sp>
        <p:nvSpPr>
          <p:cNvPr id="11" name="Shape 9">
            <a:extLst>
              <a:ext uri="{FF2B5EF4-FFF2-40B4-BE49-F238E27FC236}">
                <a16:creationId xmlns:a16="http://schemas.microsoft.com/office/drawing/2014/main" id="{81B91929-FBB1-B964-7C3A-376347F9DD7E}"/>
              </a:ext>
            </a:extLst>
          </p:cNvPr>
          <p:cNvSpPr/>
          <p:nvPr/>
        </p:nvSpPr>
        <p:spPr>
          <a:xfrm>
            <a:off x="9151622" y="1394323"/>
            <a:ext cx="2551176"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12" name="Text 10">
            <a:extLst>
              <a:ext uri="{FF2B5EF4-FFF2-40B4-BE49-F238E27FC236}">
                <a16:creationId xmlns:a16="http://schemas.microsoft.com/office/drawing/2014/main" id="{068C36D4-EB49-7CF5-D286-8766253B0ABF}"/>
              </a:ext>
            </a:extLst>
          </p:cNvPr>
          <p:cNvSpPr/>
          <p:nvPr/>
        </p:nvSpPr>
        <p:spPr>
          <a:xfrm>
            <a:off x="9623806" y="1577310"/>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88/92</a:t>
            </a:r>
            <a:endParaRPr lang="en-US" sz="2000">
              <a:latin typeface="Frutiger LT 45 Light" panose="020B0402020204020204"/>
            </a:endParaRPr>
          </a:p>
        </p:txBody>
      </p:sp>
      <p:sp>
        <p:nvSpPr>
          <p:cNvPr id="13" name="Text 11">
            <a:extLst>
              <a:ext uri="{FF2B5EF4-FFF2-40B4-BE49-F238E27FC236}">
                <a16:creationId xmlns:a16="http://schemas.microsoft.com/office/drawing/2014/main" id="{20EF6DB1-317B-3EF3-46AC-1D698C0F14EF}"/>
              </a:ext>
            </a:extLst>
          </p:cNvPr>
          <p:cNvSpPr/>
          <p:nvPr/>
        </p:nvSpPr>
        <p:spPr>
          <a:xfrm>
            <a:off x="6466099" y="1254856"/>
            <a:ext cx="2276856" cy="2092256"/>
          </a:xfrm>
          <a:prstGeom prst="rect">
            <a:avLst/>
          </a:prstGeom>
          <a:noFill/>
          <a:ln/>
        </p:spPr>
        <p:txBody>
          <a:bodyPr wrap="square" lIns="254" tIns="254" rIns="254" bIns="254" rtlCol="0" anchor="ctr">
            <a:normAutofit/>
          </a:bodyPr>
          <a:lstStyle/>
          <a:p>
            <a:r>
              <a:rPr lang="es-CL" sz="2000" b="1">
                <a:latin typeface="Frutiger LT 45 Light" panose="020B0402020204020204"/>
              </a:rPr>
              <a:t>Identificador de la garantía</a:t>
            </a:r>
            <a:endParaRPr lang="en-US" sz="2000" b="1">
              <a:latin typeface="Frutiger LT 45 Light" panose="020B0402020204020204"/>
            </a:endParaRPr>
          </a:p>
        </p:txBody>
      </p:sp>
      <p:sp>
        <p:nvSpPr>
          <p:cNvPr id="3" name="Shape 9">
            <a:extLst>
              <a:ext uri="{FF2B5EF4-FFF2-40B4-BE49-F238E27FC236}">
                <a16:creationId xmlns:a16="http://schemas.microsoft.com/office/drawing/2014/main" id="{14D15AF4-1717-ED80-D6CA-CA673189A1E6}"/>
              </a:ext>
            </a:extLst>
          </p:cNvPr>
          <p:cNvSpPr/>
          <p:nvPr/>
        </p:nvSpPr>
        <p:spPr>
          <a:xfrm>
            <a:off x="192852" y="3293577"/>
            <a:ext cx="2581656" cy="1601637"/>
          </a:xfrm>
          <a:prstGeom prst="roundRect">
            <a:avLst>
              <a:gd name="adj" fmla="val 2807"/>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15" name="Text 10">
            <a:extLst>
              <a:ext uri="{FF2B5EF4-FFF2-40B4-BE49-F238E27FC236}">
                <a16:creationId xmlns:a16="http://schemas.microsoft.com/office/drawing/2014/main" id="{E769F647-C650-C585-7A91-C1C14D9AD8C3}"/>
              </a:ext>
            </a:extLst>
          </p:cNvPr>
          <p:cNvSpPr/>
          <p:nvPr/>
        </p:nvSpPr>
        <p:spPr>
          <a:xfrm>
            <a:off x="784164" y="3430737"/>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90/94</a:t>
            </a:r>
            <a:endParaRPr lang="en-US" sz="2000">
              <a:latin typeface="Frutiger LT 45 Light" panose="020B0402020204020204"/>
            </a:endParaRPr>
          </a:p>
        </p:txBody>
      </p:sp>
      <p:sp>
        <p:nvSpPr>
          <p:cNvPr id="16" name="Text 11">
            <a:extLst>
              <a:ext uri="{FF2B5EF4-FFF2-40B4-BE49-F238E27FC236}">
                <a16:creationId xmlns:a16="http://schemas.microsoft.com/office/drawing/2014/main" id="{764D7B33-9F51-D111-284C-E2458D923002}"/>
              </a:ext>
            </a:extLst>
          </p:cNvPr>
          <p:cNvSpPr/>
          <p:nvPr/>
        </p:nvSpPr>
        <p:spPr>
          <a:xfrm>
            <a:off x="450344" y="3171736"/>
            <a:ext cx="2581656" cy="2092256"/>
          </a:xfrm>
          <a:prstGeom prst="rect">
            <a:avLst/>
          </a:prstGeom>
          <a:noFill/>
          <a:ln/>
        </p:spPr>
        <p:txBody>
          <a:bodyPr wrap="square" lIns="254" tIns="254" rIns="254" bIns="254" rtlCol="0" anchor="ctr">
            <a:normAutofit/>
          </a:bodyPr>
          <a:lstStyle/>
          <a:p>
            <a:r>
              <a:rPr lang="es-CL" sz="2000" b="1">
                <a:latin typeface="Frutiger LT 45 Light" panose="020B0402020204020204"/>
              </a:rPr>
              <a:t>Monto umbral</a:t>
            </a:r>
          </a:p>
          <a:p>
            <a:r>
              <a:rPr lang="es-CL" sz="2000" b="1">
                <a:latin typeface="Frutiger LT 45 Light" panose="020B0402020204020204"/>
              </a:rPr>
              <a:t>(“</a:t>
            </a:r>
            <a:r>
              <a:rPr lang="es-CL" sz="2000" b="1" err="1">
                <a:latin typeface="Frutiger LT 45 Light" panose="020B0402020204020204"/>
              </a:rPr>
              <a:t>Threshold</a:t>
            </a:r>
            <a:r>
              <a:rPr lang="es-CL" sz="2000" b="1">
                <a:latin typeface="Frutiger LT 45 Light" panose="020B0402020204020204"/>
              </a:rPr>
              <a:t>”)</a:t>
            </a:r>
          </a:p>
          <a:p>
            <a:r>
              <a:rPr lang="es-CL" sz="2000" b="1">
                <a:latin typeface="Frutiger LT 45 Light" panose="020B0402020204020204"/>
              </a:rPr>
              <a:t>recibida/entregada</a:t>
            </a:r>
            <a:endParaRPr lang="en-US" sz="2000">
              <a:latin typeface="Frutiger LT 45 Light" panose="020B0402020204020204"/>
            </a:endParaRPr>
          </a:p>
        </p:txBody>
      </p:sp>
      <p:sp>
        <p:nvSpPr>
          <p:cNvPr id="17" name="Shape 9">
            <a:extLst>
              <a:ext uri="{FF2B5EF4-FFF2-40B4-BE49-F238E27FC236}">
                <a16:creationId xmlns:a16="http://schemas.microsoft.com/office/drawing/2014/main" id="{995D941C-4948-74CB-750A-2A7C3F95A7E8}"/>
              </a:ext>
            </a:extLst>
          </p:cNvPr>
          <p:cNvSpPr/>
          <p:nvPr/>
        </p:nvSpPr>
        <p:spPr>
          <a:xfrm>
            <a:off x="3069337" y="3194582"/>
            <a:ext cx="2702814"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18" name="Shape 9">
            <a:extLst>
              <a:ext uri="{FF2B5EF4-FFF2-40B4-BE49-F238E27FC236}">
                <a16:creationId xmlns:a16="http://schemas.microsoft.com/office/drawing/2014/main" id="{818CF9A0-D4D9-F107-89FB-9A8F0071EF4D}"/>
              </a:ext>
            </a:extLst>
          </p:cNvPr>
          <p:cNvSpPr/>
          <p:nvPr/>
        </p:nvSpPr>
        <p:spPr>
          <a:xfrm>
            <a:off x="6185157" y="3247409"/>
            <a:ext cx="2618359" cy="1563444"/>
          </a:xfrm>
          <a:prstGeom prst="roundRect">
            <a:avLst>
              <a:gd name="adj" fmla="val 2807"/>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20" name="Text 5">
            <a:extLst>
              <a:ext uri="{FF2B5EF4-FFF2-40B4-BE49-F238E27FC236}">
                <a16:creationId xmlns:a16="http://schemas.microsoft.com/office/drawing/2014/main" id="{FEC8EF52-CC16-8D3E-2060-C4EE687EAFC6}"/>
              </a:ext>
            </a:extLst>
          </p:cNvPr>
          <p:cNvSpPr/>
          <p:nvPr/>
        </p:nvSpPr>
        <p:spPr>
          <a:xfrm>
            <a:off x="3442909" y="3236932"/>
            <a:ext cx="2276856" cy="1757278"/>
          </a:xfrm>
          <a:prstGeom prst="rect">
            <a:avLst/>
          </a:prstGeom>
          <a:noFill/>
          <a:ln/>
        </p:spPr>
        <p:txBody>
          <a:bodyPr wrap="square" lIns="254" tIns="254" rIns="254" bIns="254" rtlCol="0" anchor="ctr">
            <a:normAutofit/>
          </a:bodyPr>
          <a:lstStyle/>
          <a:p>
            <a:r>
              <a:rPr lang="es-CL" sz="2000" b="1"/>
              <a:t>Valor garantía recibida/entregada</a:t>
            </a:r>
            <a:endParaRPr lang="en-US" sz="2000" b="1">
              <a:latin typeface="Frutiger LT 45 Light" panose="020B0402020204020204"/>
            </a:endParaRPr>
          </a:p>
        </p:txBody>
      </p:sp>
      <p:sp>
        <p:nvSpPr>
          <p:cNvPr id="21" name="Text 4">
            <a:extLst>
              <a:ext uri="{FF2B5EF4-FFF2-40B4-BE49-F238E27FC236}">
                <a16:creationId xmlns:a16="http://schemas.microsoft.com/office/drawing/2014/main" id="{676C64B5-C8E7-A132-EA98-64F92FC8C89B}"/>
              </a:ext>
            </a:extLst>
          </p:cNvPr>
          <p:cNvSpPr/>
          <p:nvPr/>
        </p:nvSpPr>
        <p:spPr>
          <a:xfrm>
            <a:off x="6817919" y="3446815"/>
            <a:ext cx="2186766" cy="206383"/>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89/93</a:t>
            </a:r>
            <a:endParaRPr lang="en-US" sz="2000">
              <a:latin typeface="Frutiger LT 45 Light" panose="020B0402020204020204"/>
            </a:endParaRPr>
          </a:p>
        </p:txBody>
      </p:sp>
      <p:sp>
        <p:nvSpPr>
          <p:cNvPr id="22" name="Text 5">
            <a:extLst>
              <a:ext uri="{FF2B5EF4-FFF2-40B4-BE49-F238E27FC236}">
                <a16:creationId xmlns:a16="http://schemas.microsoft.com/office/drawing/2014/main" id="{4E36839B-6709-23F4-1E65-8D29B3C3D6C6}"/>
              </a:ext>
            </a:extLst>
          </p:cNvPr>
          <p:cNvSpPr/>
          <p:nvPr/>
        </p:nvSpPr>
        <p:spPr>
          <a:xfrm>
            <a:off x="6579413" y="3417328"/>
            <a:ext cx="2186766" cy="1525477"/>
          </a:xfrm>
          <a:prstGeom prst="rect">
            <a:avLst/>
          </a:prstGeom>
          <a:noFill/>
          <a:ln/>
        </p:spPr>
        <p:txBody>
          <a:bodyPr wrap="square" lIns="254" tIns="254" rIns="254" bIns="254" rtlCol="0" anchor="ctr">
            <a:normAutofit/>
          </a:bodyPr>
          <a:lstStyle/>
          <a:p>
            <a:r>
              <a:rPr lang="es-CL" sz="2000" b="1">
                <a:latin typeface="Frutiger LT 45 Light" panose="020B0402020204020204"/>
              </a:rPr>
              <a:t>Tipo activo en</a:t>
            </a:r>
          </a:p>
          <a:p>
            <a:r>
              <a:rPr lang="es-CL" sz="2000" b="1">
                <a:latin typeface="Frutiger LT 45 Light" panose="020B0402020204020204"/>
              </a:rPr>
              <a:t>garantía</a:t>
            </a:r>
          </a:p>
        </p:txBody>
      </p:sp>
      <p:sp>
        <p:nvSpPr>
          <p:cNvPr id="14" name="Text 10">
            <a:extLst>
              <a:ext uri="{FF2B5EF4-FFF2-40B4-BE49-F238E27FC236}">
                <a16:creationId xmlns:a16="http://schemas.microsoft.com/office/drawing/2014/main" id="{E9199529-A11F-62E5-1262-088DD494E4FF}"/>
              </a:ext>
            </a:extLst>
          </p:cNvPr>
          <p:cNvSpPr/>
          <p:nvPr/>
        </p:nvSpPr>
        <p:spPr>
          <a:xfrm>
            <a:off x="6829808" y="1476226"/>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87</a:t>
            </a:r>
            <a:endParaRPr lang="en-US" sz="2000">
              <a:latin typeface="Frutiger LT 45 Light" panose="020B0402020204020204"/>
            </a:endParaRPr>
          </a:p>
        </p:txBody>
      </p:sp>
      <p:sp>
        <p:nvSpPr>
          <p:cNvPr id="28" name="Shape 9">
            <a:extLst>
              <a:ext uri="{FF2B5EF4-FFF2-40B4-BE49-F238E27FC236}">
                <a16:creationId xmlns:a16="http://schemas.microsoft.com/office/drawing/2014/main" id="{093174D2-20BE-2A03-ABB4-52753F0C0AF3}"/>
              </a:ext>
            </a:extLst>
          </p:cNvPr>
          <p:cNvSpPr/>
          <p:nvPr/>
        </p:nvSpPr>
        <p:spPr>
          <a:xfrm>
            <a:off x="9126580" y="3243030"/>
            <a:ext cx="2702814" cy="1601637"/>
          </a:xfrm>
          <a:prstGeom prst="roundRect">
            <a:avLst>
              <a:gd name="adj" fmla="val 2807"/>
            </a:avLst>
          </a:prstGeom>
          <a:solidFill>
            <a:srgbClr val="EEF6FF"/>
          </a:solidFill>
          <a:ln w="12700">
            <a:solidFill>
              <a:srgbClr val="D0D5DD"/>
            </a:solidFill>
            <a:prstDash val="solid"/>
          </a:ln>
        </p:spPr>
        <p:txBody>
          <a:bodyPr/>
          <a:lstStyle/>
          <a:p>
            <a:endParaRPr lang="es-CL" sz="2000">
              <a:latin typeface="Frutiger LT 45 Light" panose="020B0402020204020204"/>
            </a:endParaRPr>
          </a:p>
        </p:txBody>
      </p:sp>
      <p:sp>
        <p:nvSpPr>
          <p:cNvPr id="31" name="Text 5">
            <a:extLst>
              <a:ext uri="{FF2B5EF4-FFF2-40B4-BE49-F238E27FC236}">
                <a16:creationId xmlns:a16="http://schemas.microsoft.com/office/drawing/2014/main" id="{E21F5E14-70AD-414F-17F0-335DABCC40A6}"/>
              </a:ext>
            </a:extLst>
          </p:cNvPr>
          <p:cNvSpPr/>
          <p:nvPr/>
        </p:nvSpPr>
        <p:spPr>
          <a:xfrm>
            <a:off x="9425411" y="3214706"/>
            <a:ext cx="2276856" cy="1757278"/>
          </a:xfrm>
          <a:prstGeom prst="rect">
            <a:avLst/>
          </a:prstGeom>
          <a:noFill/>
          <a:ln/>
        </p:spPr>
        <p:txBody>
          <a:bodyPr wrap="square" lIns="254" tIns="254" rIns="254" bIns="254" rtlCol="0" anchor="ctr">
            <a:normAutofit/>
          </a:bodyPr>
          <a:lstStyle/>
          <a:p>
            <a:r>
              <a:rPr lang="es-CL" sz="2000" b="1">
                <a:latin typeface="Frutiger LT 45 Light" panose="020B0402020204020204"/>
              </a:rPr>
              <a:t>Porcentaje tipo de</a:t>
            </a:r>
          </a:p>
          <a:p>
            <a:r>
              <a:rPr lang="es-CL" sz="2000" b="1">
                <a:latin typeface="Frutiger LT 45 Light" panose="020B0402020204020204"/>
              </a:rPr>
              <a:t>activo en garantía</a:t>
            </a:r>
            <a:endParaRPr lang="en-US" sz="2000" b="1">
              <a:latin typeface="Frutiger LT 45 Light" panose="020B0402020204020204"/>
            </a:endParaRPr>
          </a:p>
        </p:txBody>
      </p:sp>
      <p:sp>
        <p:nvSpPr>
          <p:cNvPr id="10" name="Text 8">
            <a:extLst>
              <a:ext uri="{FF2B5EF4-FFF2-40B4-BE49-F238E27FC236}">
                <a16:creationId xmlns:a16="http://schemas.microsoft.com/office/drawing/2014/main" id="{7AEC9E9A-7B90-E26A-210A-8B0587B68D81}"/>
              </a:ext>
            </a:extLst>
          </p:cNvPr>
          <p:cNvSpPr/>
          <p:nvPr/>
        </p:nvSpPr>
        <p:spPr>
          <a:xfrm>
            <a:off x="9084289" y="1824059"/>
            <a:ext cx="2599944" cy="1072856"/>
          </a:xfrm>
          <a:prstGeom prst="rect">
            <a:avLst/>
          </a:prstGeom>
          <a:noFill/>
          <a:ln/>
        </p:spPr>
        <p:txBody>
          <a:bodyPr wrap="square" lIns="254" tIns="254" rIns="254" bIns="254" rtlCol="0" anchor="ctr">
            <a:normAutofit/>
          </a:bodyPr>
          <a:lstStyle/>
          <a:p>
            <a:pPr algn="ctr"/>
            <a:r>
              <a:rPr lang="es-CL" sz="2000" b="1">
                <a:latin typeface="Frutiger LT 45 Light" panose="020B0402020204020204"/>
              </a:rPr>
              <a:t>Moneda de</a:t>
            </a:r>
          </a:p>
          <a:p>
            <a:pPr algn="ctr"/>
            <a:r>
              <a:rPr lang="es-CL" sz="2000" b="1">
                <a:latin typeface="Frutiger LT 45 Light" panose="020B0402020204020204"/>
              </a:rPr>
              <a:t>valorización de la</a:t>
            </a:r>
          </a:p>
          <a:p>
            <a:pPr algn="ctr"/>
            <a:r>
              <a:rPr lang="es-CL" sz="2000" b="1">
                <a:latin typeface="Frutiger LT 45 Light" panose="020B0402020204020204"/>
              </a:rPr>
              <a:t>garantía</a:t>
            </a:r>
          </a:p>
        </p:txBody>
      </p:sp>
      <p:sp>
        <p:nvSpPr>
          <p:cNvPr id="23" name="Shape 6">
            <a:extLst>
              <a:ext uri="{FF2B5EF4-FFF2-40B4-BE49-F238E27FC236}">
                <a16:creationId xmlns:a16="http://schemas.microsoft.com/office/drawing/2014/main" id="{8096668B-4AD5-BAD2-3AB7-E47D0CF4CB39}"/>
              </a:ext>
            </a:extLst>
          </p:cNvPr>
          <p:cNvSpPr/>
          <p:nvPr/>
        </p:nvSpPr>
        <p:spPr>
          <a:xfrm>
            <a:off x="223332" y="1436674"/>
            <a:ext cx="2551176" cy="1601636"/>
          </a:xfrm>
          <a:prstGeom prst="roundRect">
            <a:avLst>
              <a:gd name="adj" fmla="val 0"/>
            </a:avLst>
          </a:prstGeom>
          <a:solidFill>
            <a:schemeClr val="bg1"/>
          </a:solidFill>
          <a:ln w="12700">
            <a:solidFill>
              <a:srgbClr val="D0D5DD"/>
            </a:solidFill>
            <a:prstDash val="solid"/>
          </a:ln>
        </p:spPr>
        <p:txBody>
          <a:bodyPr/>
          <a:lstStyle/>
          <a:p>
            <a:endParaRPr lang="es-CL" sz="2000">
              <a:latin typeface="Frutiger LT 45 Light" panose="020B0402020204020204"/>
            </a:endParaRPr>
          </a:p>
        </p:txBody>
      </p:sp>
      <p:sp>
        <p:nvSpPr>
          <p:cNvPr id="25" name="Text 7">
            <a:extLst>
              <a:ext uri="{FF2B5EF4-FFF2-40B4-BE49-F238E27FC236}">
                <a16:creationId xmlns:a16="http://schemas.microsoft.com/office/drawing/2014/main" id="{014E0A0B-C9D0-08AE-C8E6-F966BF8781FC}"/>
              </a:ext>
            </a:extLst>
          </p:cNvPr>
          <p:cNvSpPr/>
          <p:nvPr/>
        </p:nvSpPr>
        <p:spPr>
          <a:xfrm>
            <a:off x="497652" y="1573833"/>
            <a:ext cx="2276856" cy="237744"/>
          </a:xfrm>
          <a:prstGeom prst="rect">
            <a:avLst/>
          </a:prstGeom>
          <a:noFill/>
          <a:ln/>
        </p:spPr>
        <p:txBody>
          <a:bodyPr wrap="square" lIns="0" tIns="0" rIns="0" bIns="0" rtlCol="0" anchor="ctr"/>
          <a:lstStyle/>
          <a:p>
            <a:endParaRPr lang="en-US" sz="2000">
              <a:latin typeface="Frutiger LT 45 Light" panose="020B0402020204020204"/>
            </a:endParaRPr>
          </a:p>
        </p:txBody>
      </p:sp>
      <p:sp>
        <p:nvSpPr>
          <p:cNvPr id="26" name="Text 11">
            <a:extLst>
              <a:ext uri="{FF2B5EF4-FFF2-40B4-BE49-F238E27FC236}">
                <a16:creationId xmlns:a16="http://schemas.microsoft.com/office/drawing/2014/main" id="{FB3D51C3-74DD-15F8-D471-E6F9EA9DD083}"/>
              </a:ext>
            </a:extLst>
          </p:cNvPr>
          <p:cNvSpPr/>
          <p:nvPr/>
        </p:nvSpPr>
        <p:spPr>
          <a:xfrm>
            <a:off x="778577" y="1314359"/>
            <a:ext cx="2276856" cy="2092256"/>
          </a:xfrm>
          <a:prstGeom prst="rect">
            <a:avLst/>
          </a:prstGeom>
          <a:noFill/>
          <a:ln/>
        </p:spPr>
        <p:txBody>
          <a:bodyPr wrap="square" lIns="254" tIns="254" rIns="254" bIns="254" rtlCol="0" anchor="ctr">
            <a:normAutofit/>
          </a:bodyPr>
          <a:lstStyle/>
          <a:p>
            <a:r>
              <a:rPr lang="es-CL" sz="2000" b="1"/>
              <a:t>Garantías</a:t>
            </a:r>
            <a:endParaRPr lang="en-US" sz="2000" b="1">
              <a:latin typeface="Frutiger LT 45 Light" panose="020B0402020204020204"/>
            </a:endParaRPr>
          </a:p>
        </p:txBody>
      </p:sp>
      <p:sp>
        <p:nvSpPr>
          <p:cNvPr id="27" name="Text 10">
            <a:extLst>
              <a:ext uri="{FF2B5EF4-FFF2-40B4-BE49-F238E27FC236}">
                <a16:creationId xmlns:a16="http://schemas.microsoft.com/office/drawing/2014/main" id="{57FD87C4-B5F4-B7CC-6A3F-B402B4D15E35}"/>
              </a:ext>
            </a:extLst>
          </p:cNvPr>
          <p:cNvSpPr/>
          <p:nvPr/>
        </p:nvSpPr>
        <p:spPr>
          <a:xfrm>
            <a:off x="751717" y="1542849"/>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51</a:t>
            </a:r>
            <a:endParaRPr lang="en-US" sz="2000">
              <a:latin typeface="Frutiger LT 45 Light" panose="020B0402020204020204"/>
            </a:endParaRPr>
          </a:p>
        </p:txBody>
      </p:sp>
      <p:sp>
        <p:nvSpPr>
          <p:cNvPr id="29" name="Text 4">
            <a:extLst>
              <a:ext uri="{FF2B5EF4-FFF2-40B4-BE49-F238E27FC236}">
                <a16:creationId xmlns:a16="http://schemas.microsoft.com/office/drawing/2014/main" id="{2E9FE6D5-498C-12E3-330C-CC340A81A2B1}"/>
              </a:ext>
            </a:extLst>
          </p:cNvPr>
          <p:cNvSpPr/>
          <p:nvPr/>
        </p:nvSpPr>
        <p:spPr>
          <a:xfrm>
            <a:off x="3521488" y="3427571"/>
            <a:ext cx="227685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91/95</a:t>
            </a:r>
            <a:endParaRPr lang="en-US" sz="2000">
              <a:latin typeface="Frutiger LT 45 Light" panose="020B0402020204020204"/>
            </a:endParaRPr>
          </a:p>
        </p:txBody>
      </p:sp>
    </p:spTree>
    <p:extLst>
      <p:ext uri="{BB962C8B-B14F-4D97-AF65-F5344CB8AC3E}">
        <p14:creationId xmlns:p14="http://schemas.microsoft.com/office/powerpoint/2010/main" val="33789881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12F74-CAE2-4D8B-9739-6D11DA699D7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D5EFF7B-24E3-D79B-090D-A42683437F27}"/>
              </a:ext>
            </a:extLst>
          </p:cNvPr>
          <p:cNvSpPr/>
          <p:nvPr/>
        </p:nvSpPr>
        <p:spPr>
          <a:xfrm>
            <a:off x="483870" y="262890"/>
            <a:ext cx="10936606" cy="1089660"/>
          </a:xfrm>
          <a:prstGeom prst="rect">
            <a:avLst/>
          </a:prstGeom>
          <a:noFill/>
          <a:ln/>
        </p:spPr>
        <p:txBody>
          <a:bodyPr wrap="square" lIns="0" tIns="0" rIns="0" bIns="0" rtlCol="0" anchor="ctr"/>
          <a:lstStyle/>
          <a:p>
            <a:r>
              <a:rPr lang="en-US" sz="2800" b="1" err="1">
                <a:latin typeface="Frutiger LT 45 Light" panose="020B0402020204020204"/>
                <a:ea typeface="Aptos Display" pitchFamily="34" charset="-122"/>
                <a:cs typeface="Aptos Display" pitchFamily="34" charset="-120"/>
              </a:rPr>
              <a:t>Garantías</a:t>
            </a:r>
            <a:r>
              <a:rPr lang="es-CL" sz="2800" b="1">
                <a:latin typeface="Frutiger LT 45 Light"/>
              </a:rPr>
              <a:t>– Campos claves / Garantía y Tipo activo en</a:t>
            </a:r>
          </a:p>
          <a:p>
            <a:r>
              <a:rPr lang="es-CL" sz="2800" b="1">
                <a:latin typeface="Frutiger LT 45 Light"/>
              </a:rPr>
              <a:t>garantía</a:t>
            </a:r>
          </a:p>
          <a:p>
            <a:endParaRPr lang="es-CL" sz="3200" b="1">
              <a:latin typeface="Frutiger LT 45 Light"/>
            </a:endParaRPr>
          </a:p>
        </p:txBody>
      </p:sp>
      <p:graphicFrame>
        <p:nvGraphicFramePr>
          <p:cNvPr id="33" name="Tabla 32">
            <a:extLst>
              <a:ext uri="{FF2B5EF4-FFF2-40B4-BE49-F238E27FC236}">
                <a16:creationId xmlns:a16="http://schemas.microsoft.com/office/drawing/2014/main" id="{9D5B13EE-94E2-FF43-2D59-AA40D651DA17}"/>
              </a:ext>
            </a:extLst>
          </p:cNvPr>
          <p:cNvGraphicFramePr>
            <a:graphicFrameLocks noGrp="1"/>
          </p:cNvGraphicFramePr>
          <p:nvPr>
            <p:extLst>
              <p:ext uri="{D42A27DB-BD31-4B8C-83A1-F6EECF244321}">
                <p14:modId xmlns:p14="http://schemas.microsoft.com/office/powerpoint/2010/main" val="1736321670"/>
              </p:ext>
            </p:extLst>
          </p:nvPr>
        </p:nvGraphicFramePr>
        <p:xfrm>
          <a:off x="5162547" y="1069460"/>
          <a:ext cx="5457828" cy="5303520"/>
        </p:xfrm>
        <a:graphic>
          <a:graphicData uri="http://schemas.openxmlformats.org/drawingml/2006/table">
            <a:tbl>
              <a:tblPr firstRow="1" bandRow="1">
                <a:tableStyleId>{3B4B98B0-60AC-42C2-AFA5-B58CD77FA1E5}</a:tableStyleId>
              </a:tblPr>
              <a:tblGrid>
                <a:gridCol w="2728914">
                  <a:extLst>
                    <a:ext uri="{9D8B030D-6E8A-4147-A177-3AD203B41FA5}">
                      <a16:colId xmlns:a16="http://schemas.microsoft.com/office/drawing/2014/main" val="2155083971"/>
                    </a:ext>
                  </a:extLst>
                </a:gridCol>
                <a:gridCol w="2728914">
                  <a:extLst>
                    <a:ext uri="{9D8B030D-6E8A-4147-A177-3AD203B41FA5}">
                      <a16:colId xmlns:a16="http://schemas.microsoft.com/office/drawing/2014/main" val="4067866744"/>
                    </a:ext>
                  </a:extLst>
                </a:gridCol>
              </a:tblGrid>
              <a:tr h="355198">
                <a:tc>
                  <a:txBody>
                    <a:bodyPr/>
                    <a:lstStyle/>
                    <a:p>
                      <a:pPr algn="ctr"/>
                      <a:r>
                        <a:rPr lang="es-CL"/>
                        <a:t>Descripción</a:t>
                      </a:r>
                    </a:p>
                  </a:txBody>
                  <a:tcPr/>
                </a:tc>
                <a:tc>
                  <a:txBody>
                    <a:bodyPr/>
                    <a:lstStyle/>
                    <a:p>
                      <a:pPr algn="ctr"/>
                      <a:r>
                        <a:rPr lang="es-CL"/>
                        <a:t>Código</a:t>
                      </a:r>
                    </a:p>
                  </a:txBody>
                  <a:tcPr/>
                </a:tc>
                <a:extLst>
                  <a:ext uri="{0D108BD9-81ED-4DB2-BD59-A6C34878D82A}">
                    <a16:rowId xmlns:a16="http://schemas.microsoft.com/office/drawing/2014/main" val="1528218443"/>
                  </a:ext>
                </a:extLst>
              </a:tr>
              <a:tr h="295998">
                <a:tc>
                  <a:txBody>
                    <a:bodyPr/>
                    <a:lstStyle/>
                    <a:p>
                      <a:pPr algn="ctr"/>
                      <a:r>
                        <a:rPr lang="es-CL" sz="1400"/>
                        <a:t>Efectivo</a:t>
                      </a:r>
                      <a:endParaRPr lang="es-CL" sz="1400">
                        <a:latin typeface="Frutiger LT 45 Light" panose="020B0402020204020204" pitchFamily="34" charset="0"/>
                      </a:endParaRPr>
                    </a:p>
                  </a:txBody>
                  <a:tcPr/>
                </a:tc>
                <a:tc>
                  <a:txBody>
                    <a:bodyPr/>
                    <a:lstStyle/>
                    <a:p>
                      <a:pPr algn="ctr"/>
                      <a:r>
                        <a:rPr lang="es-CL" sz="1400"/>
                        <a:t>CASH</a:t>
                      </a:r>
                      <a:endParaRPr lang="es-CL" sz="1400">
                        <a:latin typeface="Frutiger LT 45 Light" panose="020B0402020204020204" pitchFamily="34" charset="0"/>
                      </a:endParaRPr>
                    </a:p>
                  </a:txBody>
                  <a:tcPr/>
                </a:tc>
                <a:extLst>
                  <a:ext uri="{0D108BD9-81ED-4DB2-BD59-A6C34878D82A}">
                    <a16:rowId xmlns:a16="http://schemas.microsoft.com/office/drawing/2014/main" val="2551182006"/>
                  </a:ext>
                </a:extLst>
              </a:tr>
              <a:tr h="295998">
                <a:tc>
                  <a:txBody>
                    <a:bodyPr/>
                    <a:lstStyle/>
                    <a:p>
                      <a:pPr algn="ctr"/>
                      <a:r>
                        <a:rPr lang="es-CL" sz="1400"/>
                        <a:t>Depósitos</a:t>
                      </a:r>
                      <a:endParaRPr lang="es-CL" sz="1400">
                        <a:latin typeface="Frutiger LT 45 Light" panose="020B0402020204020204" pitchFamily="34" charset="0"/>
                      </a:endParaRPr>
                    </a:p>
                  </a:txBody>
                  <a:tcPr/>
                </a:tc>
                <a:tc>
                  <a:txBody>
                    <a:bodyPr/>
                    <a:lstStyle/>
                    <a:p>
                      <a:pPr algn="ctr"/>
                      <a:r>
                        <a:rPr lang="es-CL" sz="1400"/>
                        <a:t>DEPO</a:t>
                      </a:r>
                      <a:endParaRPr lang="es-CL" sz="1400">
                        <a:latin typeface="Frutiger LT 45 Light" panose="020B0402020204020204" pitchFamily="34" charset="0"/>
                      </a:endParaRPr>
                    </a:p>
                  </a:txBody>
                  <a:tcPr/>
                </a:tc>
                <a:extLst>
                  <a:ext uri="{0D108BD9-81ED-4DB2-BD59-A6C34878D82A}">
                    <a16:rowId xmlns:a16="http://schemas.microsoft.com/office/drawing/2014/main" val="391701500"/>
                  </a:ext>
                </a:extLst>
              </a:tr>
              <a:tr h="295998">
                <a:tc>
                  <a:txBody>
                    <a:bodyPr/>
                    <a:lstStyle/>
                    <a:p>
                      <a:pPr algn="ctr"/>
                      <a:r>
                        <a:rPr lang="es-CL" sz="1400"/>
                        <a:t>Bonos Corporativos</a:t>
                      </a:r>
                      <a:endParaRPr lang="es-CL" sz="1400">
                        <a:latin typeface="Frutiger LT 45 Light" panose="020B0402020204020204" pitchFamily="34" charset="0"/>
                      </a:endParaRPr>
                    </a:p>
                  </a:txBody>
                  <a:tcPr/>
                </a:tc>
                <a:tc>
                  <a:txBody>
                    <a:bodyPr/>
                    <a:lstStyle/>
                    <a:p>
                      <a:pPr algn="ctr"/>
                      <a:r>
                        <a:rPr lang="es-CL" sz="1400"/>
                        <a:t>BCOR</a:t>
                      </a:r>
                      <a:endParaRPr lang="es-CL" sz="1400">
                        <a:latin typeface="Frutiger LT 45 Light" panose="020B0402020204020204" pitchFamily="34" charset="0"/>
                      </a:endParaRPr>
                    </a:p>
                  </a:txBody>
                  <a:tcPr/>
                </a:tc>
                <a:extLst>
                  <a:ext uri="{0D108BD9-81ED-4DB2-BD59-A6C34878D82A}">
                    <a16:rowId xmlns:a16="http://schemas.microsoft.com/office/drawing/2014/main" val="1142681542"/>
                  </a:ext>
                </a:extLst>
              </a:tr>
              <a:tr h="503197">
                <a:tc>
                  <a:txBody>
                    <a:bodyPr/>
                    <a:lstStyle/>
                    <a:p>
                      <a:pPr algn="ctr"/>
                      <a:r>
                        <a:rPr lang="es-CL" sz="1400"/>
                        <a:t>Bonos del Banco Central de Chile </a:t>
                      </a:r>
                      <a:endParaRPr lang="es-CL" sz="1400">
                        <a:latin typeface="Frutiger LT 45 Light" panose="020B0402020204020204" pitchFamily="34" charset="0"/>
                      </a:endParaRPr>
                    </a:p>
                  </a:txBody>
                  <a:tcPr/>
                </a:tc>
                <a:tc>
                  <a:txBody>
                    <a:bodyPr/>
                    <a:lstStyle/>
                    <a:p>
                      <a:pPr algn="ctr"/>
                      <a:r>
                        <a:rPr lang="es-CL" sz="1400"/>
                        <a:t>BBCH</a:t>
                      </a:r>
                      <a:endParaRPr lang="es-CL" sz="1400">
                        <a:latin typeface="Frutiger LT 45 Light" panose="020B0402020204020204" pitchFamily="34" charset="0"/>
                      </a:endParaRPr>
                    </a:p>
                  </a:txBody>
                  <a:tcPr/>
                </a:tc>
                <a:extLst>
                  <a:ext uri="{0D108BD9-81ED-4DB2-BD59-A6C34878D82A}">
                    <a16:rowId xmlns:a16="http://schemas.microsoft.com/office/drawing/2014/main" val="1907764038"/>
                  </a:ext>
                </a:extLst>
              </a:tr>
              <a:tr h="503197">
                <a:tc>
                  <a:txBody>
                    <a:bodyPr/>
                    <a:lstStyle/>
                    <a:p>
                      <a:pPr algn="ctr"/>
                      <a:r>
                        <a:rPr lang="es-CL" sz="1400"/>
                        <a:t>Bonos de la Tesorería General de la República de Chile</a:t>
                      </a:r>
                      <a:endParaRPr lang="es-CL" sz="1400">
                        <a:latin typeface="Frutiger LT 45 Light" panose="020B0402020204020204" pitchFamily="34" charset="0"/>
                      </a:endParaRPr>
                    </a:p>
                  </a:txBody>
                  <a:tcPr/>
                </a:tc>
                <a:tc>
                  <a:txBody>
                    <a:bodyPr/>
                    <a:lstStyle/>
                    <a:p>
                      <a:pPr algn="ctr"/>
                      <a:r>
                        <a:rPr lang="es-CL" sz="1400"/>
                        <a:t>BTGR</a:t>
                      </a:r>
                      <a:endParaRPr lang="es-CL" sz="1400">
                        <a:latin typeface="Frutiger LT 45 Light" panose="020B0402020204020204" pitchFamily="34" charset="0"/>
                      </a:endParaRPr>
                    </a:p>
                  </a:txBody>
                  <a:tcPr/>
                </a:tc>
                <a:extLst>
                  <a:ext uri="{0D108BD9-81ED-4DB2-BD59-A6C34878D82A}">
                    <a16:rowId xmlns:a16="http://schemas.microsoft.com/office/drawing/2014/main" val="1839156688"/>
                  </a:ext>
                </a:extLst>
              </a:tr>
              <a:tr h="295998">
                <a:tc>
                  <a:txBody>
                    <a:bodyPr/>
                    <a:lstStyle/>
                    <a:p>
                      <a:pPr algn="ctr"/>
                      <a:r>
                        <a:rPr lang="es-CL" sz="1400"/>
                        <a:t>Bonos Soberanos Extranjeros </a:t>
                      </a:r>
                      <a:endParaRPr lang="es-CL" sz="1400">
                        <a:latin typeface="Frutiger LT 45 Light" panose="020B0402020204020204" pitchFamily="34" charset="0"/>
                      </a:endParaRPr>
                    </a:p>
                  </a:txBody>
                  <a:tcPr/>
                </a:tc>
                <a:tc>
                  <a:txBody>
                    <a:bodyPr/>
                    <a:lstStyle/>
                    <a:p>
                      <a:pPr algn="ctr"/>
                      <a:r>
                        <a:rPr lang="es-CL" sz="1400"/>
                        <a:t>BSEX</a:t>
                      </a:r>
                      <a:endParaRPr lang="es-CL" sz="1400">
                        <a:latin typeface="Frutiger LT 45 Light" panose="020B0402020204020204" pitchFamily="34" charset="0"/>
                      </a:endParaRPr>
                    </a:p>
                  </a:txBody>
                  <a:tcPr/>
                </a:tc>
                <a:extLst>
                  <a:ext uri="{0D108BD9-81ED-4DB2-BD59-A6C34878D82A}">
                    <a16:rowId xmlns:a16="http://schemas.microsoft.com/office/drawing/2014/main" val="3414191291"/>
                  </a:ext>
                </a:extLst>
              </a:tr>
              <a:tr h="295998">
                <a:tc>
                  <a:txBody>
                    <a:bodyPr/>
                    <a:lstStyle/>
                    <a:p>
                      <a:pPr algn="ctr"/>
                      <a:r>
                        <a:rPr lang="es-CL" sz="1400"/>
                        <a:t>Bonos Corporativos Extranjeros </a:t>
                      </a:r>
                      <a:endParaRPr lang="es-CL" sz="1400">
                        <a:latin typeface="Frutiger LT 45 Light" panose="020B0402020204020204" pitchFamily="34" charset="0"/>
                      </a:endParaRPr>
                    </a:p>
                  </a:txBody>
                  <a:tcPr/>
                </a:tc>
                <a:tc>
                  <a:txBody>
                    <a:bodyPr/>
                    <a:lstStyle/>
                    <a:p>
                      <a:pPr algn="ctr"/>
                      <a:r>
                        <a:rPr lang="es-CL" sz="1400"/>
                        <a:t>BCOX</a:t>
                      </a:r>
                      <a:endParaRPr lang="es-CL" sz="1400">
                        <a:latin typeface="Frutiger LT 45 Light" panose="020B0402020204020204" pitchFamily="34" charset="0"/>
                      </a:endParaRPr>
                    </a:p>
                  </a:txBody>
                  <a:tcPr/>
                </a:tc>
                <a:extLst>
                  <a:ext uri="{0D108BD9-81ED-4DB2-BD59-A6C34878D82A}">
                    <a16:rowId xmlns:a16="http://schemas.microsoft.com/office/drawing/2014/main" val="114949900"/>
                  </a:ext>
                </a:extLst>
              </a:tr>
              <a:tr h="295998">
                <a:tc>
                  <a:txBody>
                    <a:bodyPr/>
                    <a:lstStyle/>
                    <a:p>
                      <a:pPr algn="ctr"/>
                      <a:r>
                        <a:rPr lang="es-CL" sz="1400"/>
                        <a:t>Acciones </a:t>
                      </a:r>
                      <a:endParaRPr lang="es-CL" sz="1400">
                        <a:latin typeface="Frutiger LT 45 Light" panose="020B0402020204020204" pitchFamily="34" charset="0"/>
                      </a:endParaRPr>
                    </a:p>
                  </a:txBody>
                  <a:tcPr/>
                </a:tc>
                <a:tc>
                  <a:txBody>
                    <a:bodyPr/>
                    <a:lstStyle/>
                    <a:p>
                      <a:pPr algn="ctr"/>
                      <a:r>
                        <a:rPr lang="es-CL" sz="1400"/>
                        <a:t>ACCS</a:t>
                      </a:r>
                      <a:endParaRPr lang="es-CL" sz="1400">
                        <a:latin typeface="Frutiger LT 45 Light" panose="020B0402020204020204" pitchFamily="34" charset="0"/>
                      </a:endParaRPr>
                    </a:p>
                  </a:txBody>
                  <a:tcPr/>
                </a:tc>
                <a:extLst>
                  <a:ext uri="{0D108BD9-81ED-4DB2-BD59-A6C34878D82A}">
                    <a16:rowId xmlns:a16="http://schemas.microsoft.com/office/drawing/2014/main" val="1468855663"/>
                  </a:ext>
                </a:extLst>
              </a:tr>
              <a:tr h="917594">
                <a:tc>
                  <a:txBody>
                    <a:bodyPr/>
                    <a:lstStyle/>
                    <a:p>
                      <a:pPr algn="ctr"/>
                      <a:r>
                        <a:rPr lang="es-CL" sz="1400"/>
                        <a:t>Fondos Mutuos nacionales tipo 1* y Fondos del Mercado Monetario o Money Market Funds** internacionales </a:t>
                      </a:r>
                      <a:endParaRPr lang="es-CL" sz="1400">
                        <a:latin typeface="Frutiger LT 45 Light" panose="020B0402020204020204" pitchFamily="34" charset="0"/>
                      </a:endParaRPr>
                    </a:p>
                  </a:txBody>
                  <a:tcPr/>
                </a:tc>
                <a:tc>
                  <a:txBody>
                    <a:bodyPr/>
                    <a:lstStyle/>
                    <a:p>
                      <a:pPr algn="ctr"/>
                      <a:r>
                        <a:rPr lang="es-CL" sz="1400"/>
                        <a:t>FMMM</a:t>
                      </a:r>
                      <a:endParaRPr lang="es-CL" sz="1400">
                        <a:latin typeface="Frutiger LT 45 Light" panose="020B0402020204020204" pitchFamily="34" charset="0"/>
                      </a:endParaRPr>
                    </a:p>
                  </a:txBody>
                  <a:tcPr/>
                </a:tc>
                <a:extLst>
                  <a:ext uri="{0D108BD9-81ED-4DB2-BD59-A6C34878D82A}">
                    <a16:rowId xmlns:a16="http://schemas.microsoft.com/office/drawing/2014/main" val="1196960450"/>
                  </a:ext>
                </a:extLst>
              </a:tr>
              <a:tr h="295998">
                <a:tc>
                  <a:txBody>
                    <a:bodyPr/>
                    <a:lstStyle/>
                    <a:p>
                      <a:pPr algn="ctr"/>
                      <a:r>
                        <a:rPr lang="es-CL" sz="1400"/>
                        <a:t>Otros Fondos Mutuos</a:t>
                      </a:r>
                      <a:endParaRPr lang="es-CL" sz="1400">
                        <a:latin typeface="Frutiger LT 45 Light" panose="020B0402020204020204" pitchFamily="34" charset="0"/>
                      </a:endParaRPr>
                    </a:p>
                  </a:txBody>
                  <a:tcPr/>
                </a:tc>
                <a:tc>
                  <a:txBody>
                    <a:bodyPr/>
                    <a:lstStyle/>
                    <a:p>
                      <a:pPr algn="ctr"/>
                      <a:r>
                        <a:rPr lang="es-CL" sz="1400"/>
                        <a:t>FOTR</a:t>
                      </a:r>
                      <a:endParaRPr lang="es-CL" sz="1400">
                        <a:latin typeface="Frutiger LT 45 Light" panose="020B0402020204020204" pitchFamily="34" charset="0"/>
                      </a:endParaRPr>
                    </a:p>
                  </a:txBody>
                  <a:tcPr/>
                </a:tc>
                <a:extLst>
                  <a:ext uri="{0D108BD9-81ED-4DB2-BD59-A6C34878D82A}">
                    <a16:rowId xmlns:a16="http://schemas.microsoft.com/office/drawing/2014/main" val="1591031085"/>
                  </a:ext>
                </a:extLst>
              </a:tr>
              <a:tr h="295998">
                <a:tc>
                  <a:txBody>
                    <a:bodyPr/>
                    <a:lstStyle/>
                    <a:p>
                      <a:pPr algn="ctr"/>
                      <a:r>
                        <a:rPr lang="es-CL" sz="1400"/>
                        <a:t>Bienes Inmuebles </a:t>
                      </a:r>
                      <a:endParaRPr lang="es-CL" sz="1400">
                        <a:latin typeface="Frutiger LT 45 Light" panose="020B0402020204020204" pitchFamily="34" charset="0"/>
                      </a:endParaRPr>
                    </a:p>
                  </a:txBody>
                  <a:tcPr/>
                </a:tc>
                <a:tc>
                  <a:txBody>
                    <a:bodyPr/>
                    <a:lstStyle/>
                    <a:p>
                      <a:pPr algn="ctr"/>
                      <a:r>
                        <a:rPr lang="es-CL" sz="1400"/>
                        <a:t>BSIM</a:t>
                      </a:r>
                      <a:endParaRPr lang="es-CL" sz="1400">
                        <a:latin typeface="Frutiger LT 45 Light" panose="020B0402020204020204" pitchFamily="34" charset="0"/>
                      </a:endParaRPr>
                    </a:p>
                  </a:txBody>
                  <a:tcPr/>
                </a:tc>
                <a:extLst>
                  <a:ext uri="{0D108BD9-81ED-4DB2-BD59-A6C34878D82A}">
                    <a16:rowId xmlns:a16="http://schemas.microsoft.com/office/drawing/2014/main" val="3667958860"/>
                  </a:ext>
                </a:extLst>
              </a:tr>
              <a:tr h="503197">
                <a:tc>
                  <a:txBody>
                    <a:bodyPr/>
                    <a:lstStyle/>
                    <a:p>
                      <a:pPr algn="ctr"/>
                      <a:r>
                        <a:rPr lang="es-CL" sz="1400"/>
                        <a:t>Otros activos en garantías distinto de las anteriores </a:t>
                      </a:r>
                      <a:endParaRPr lang="es-CL" sz="1400">
                        <a:latin typeface="Frutiger LT 45 Light" panose="020B0402020204020204" pitchFamily="34" charset="0"/>
                      </a:endParaRPr>
                    </a:p>
                  </a:txBody>
                  <a:tcPr/>
                </a:tc>
                <a:tc>
                  <a:txBody>
                    <a:bodyPr/>
                    <a:lstStyle/>
                    <a:p>
                      <a:pPr algn="ctr"/>
                      <a:r>
                        <a:rPr lang="es-CL" sz="1400"/>
                        <a:t>OTRO</a:t>
                      </a:r>
                      <a:endParaRPr lang="es-CL" sz="1400">
                        <a:latin typeface="Frutiger LT 45 Light" panose="020B0402020204020204" pitchFamily="34" charset="0"/>
                      </a:endParaRPr>
                    </a:p>
                  </a:txBody>
                  <a:tcPr/>
                </a:tc>
                <a:extLst>
                  <a:ext uri="{0D108BD9-81ED-4DB2-BD59-A6C34878D82A}">
                    <a16:rowId xmlns:a16="http://schemas.microsoft.com/office/drawing/2014/main" val="266421819"/>
                  </a:ext>
                </a:extLst>
              </a:tr>
            </a:tbl>
          </a:graphicData>
        </a:graphic>
      </p:graphicFrame>
      <p:graphicFrame>
        <p:nvGraphicFramePr>
          <p:cNvPr id="34" name="Tabla 33">
            <a:extLst>
              <a:ext uri="{FF2B5EF4-FFF2-40B4-BE49-F238E27FC236}">
                <a16:creationId xmlns:a16="http://schemas.microsoft.com/office/drawing/2014/main" id="{5974BEBA-8F41-597D-74D3-C8CC43C95A1A}"/>
              </a:ext>
            </a:extLst>
          </p:cNvPr>
          <p:cNvGraphicFramePr>
            <a:graphicFrameLocks noGrp="1"/>
          </p:cNvGraphicFramePr>
          <p:nvPr>
            <p:extLst>
              <p:ext uri="{D42A27DB-BD31-4B8C-83A1-F6EECF244321}">
                <p14:modId xmlns:p14="http://schemas.microsoft.com/office/powerpoint/2010/main" val="2648023732"/>
              </p:ext>
            </p:extLst>
          </p:nvPr>
        </p:nvGraphicFramePr>
        <p:xfrm>
          <a:off x="304799" y="1069460"/>
          <a:ext cx="4410076" cy="5701718"/>
        </p:xfrm>
        <a:graphic>
          <a:graphicData uri="http://schemas.openxmlformats.org/drawingml/2006/table">
            <a:tbl>
              <a:tblPr firstRow="1" bandRow="1">
                <a:tableStyleId>{3B4B98B0-60AC-42C2-AFA5-B58CD77FA1E5}</a:tableStyleId>
              </a:tblPr>
              <a:tblGrid>
                <a:gridCol w="2205038">
                  <a:extLst>
                    <a:ext uri="{9D8B030D-6E8A-4147-A177-3AD203B41FA5}">
                      <a16:colId xmlns:a16="http://schemas.microsoft.com/office/drawing/2014/main" val="1957583769"/>
                    </a:ext>
                  </a:extLst>
                </a:gridCol>
                <a:gridCol w="2205038">
                  <a:extLst>
                    <a:ext uri="{9D8B030D-6E8A-4147-A177-3AD203B41FA5}">
                      <a16:colId xmlns:a16="http://schemas.microsoft.com/office/drawing/2014/main" val="1631184157"/>
                    </a:ext>
                  </a:extLst>
                </a:gridCol>
              </a:tblGrid>
              <a:tr h="3368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a:t>Descripción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CL"/>
                        <a:t>Código</a:t>
                      </a:r>
                    </a:p>
                  </a:txBody>
                  <a:tcPr/>
                </a:tc>
                <a:extLst>
                  <a:ext uri="{0D108BD9-81ED-4DB2-BD59-A6C34878D82A}">
                    <a16:rowId xmlns:a16="http://schemas.microsoft.com/office/drawing/2014/main" val="2791000027"/>
                  </a:ext>
                </a:extLst>
              </a:tr>
              <a:tr h="926234">
                <a:tc>
                  <a:txBody>
                    <a:bodyPr/>
                    <a:lstStyle/>
                    <a:p>
                      <a:pPr marL="0" algn="ctr" defTabSz="914400" rtl="0" eaLnBrk="1" latinLnBrk="0" hangingPunct="1"/>
                      <a:r>
                        <a:rPr lang="es-CL" sz="1200" kern="1200">
                          <a:solidFill>
                            <a:schemeClr val="dk1"/>
                          </a:solidFill>
                        </a:rPr>
                        <a:t>Completamente caucionado o garantizado: Ambos constituyen Margen Inicial y Margen de Variación</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CG</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1673303265"/>
                  </a:ext>
                </a:extLst>
              </a:tr>
              <a:tr h="757828">
                <a:tc>
                  <a:txBody>
                    <a:bodyPr/>
                    <a:lstStyle/>
                    <a:p>
                      <a:pPr marL="0" algn="ctr" defTabSz="914400" rtl="0" eaLnBrk="1" latinLnBrk="0" hangingPunct="1"/>
                      <a:r>
                        <a:rPr lang="es-CL" sz="1200" kern="1200">
                          <a:solidFill>
                            <a:schemeClr val="dk1"/>
                          </a:solidFill>
                        </a:rPr>
                        <a:t>Ambas partes constituyen alguna forma de garantía (Margen Inicial o Margen de Variación) </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PG</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2464990065"/>
                  </a:ext>
                </a:extLst>
              </a:tr>
              <a:tr h="757828">
                <a:tc>
                  <a:txBody>
                    <a:bodyPr/>
                    <a:lstStyle/>
                    <a:p>
                      <a:pPr marL="0" algn="ctr" defTabSz="914400" rtl="0" eaLnBrk="1" latinLnBrk="0" hangingPunct="1"/>
                      <a:r>
                        <a:rPr lang="es-CL" sz="1200" kern="1200">
                          <a:solidFill>
                            <a:schemeClr val="dk1"/>
                          </a:solidFill>
                        </a:rPr>
                        <a:t>Solo la Contraparte 1 constituye alguna forma de garantía (Margen Inicial y/o Margen de Variación) </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SA</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2389331372"/>
                  </a:ext>
                </a:extLst>
              </a:tr>
              <a:tr h="757828">
                <a:tc>
                  <a:txBody>
                    <a:bodyPr/>
                    <a:lstStyle/>
                    <a:p>
                      <a:pPr marL="0" algn="ctr" defTabSz="914400" rtl="0" eaLnBrk="1" latinLnBrk="0" hangingPunct="1"/>
                      <a:r>
                        <a:rPr lang="es-CL" sz="1200" kern="1200">
                          <a:solidFill>
                            <a:schemeClr val="dk1"/>
                          </a:solidFill>
                        </a:rPr>
                        <a:t>Solo la Contraparte 2 constituye alguna forma de garantía (Margen Inicial y/o Margen de Variación) </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SB</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2944292418"/>
                  </a:ext>
                </a:extLst>
              </a:tr>
              <a:tr h="589422">
                <a:tc>
                  <a:txBody>
                    <a:bodyPr/>
                    <a:lstStyle/>
                    <a:p>
                      <a:pPr marL="0" algn="ctr" defTabSz="914400" rtl="0" eaLnBrk="1" latinLnBrk="0" hangingPunct="1"/>
                      <a:r>
                        <a:rPr lang="es-CL" sz="1200" kern="1200">
                          <a:solidFill>
                            <a:schemeClr val="dk1"/>
                          </a:solidFill>
                        </a:rPr>
                        <a:t>La contraparte 1 proporciona otras formas de garantías </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OA</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1420983879"/>
                  </a:ext>
                </a:extLst>
              </a:tr>
              <a:tr h="589422">
                <a:tc>
                  <a:txBody>
                    <a:bodyPr/>
                    <a:lstStyle/>
                    <a:p>
                      <a:pPr marL="0" algn="ctr" defTabSz="914400" rtl="0" eaLnBrk="1" latinLnBrk="0" hangingPunct="1"/>
                      <a:r>
                        <a:rPr lang="es-CL" sz="1200" kern="1200">
                          <a:solidFill>
                            <a:schemeClr val="dk1"/>
                          </a:solidFill>
                        </a:rPr>
                        <a:t>La contraparte 2 proporciona otras formas de garantías</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OB</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504358541"/>
                  </a:ext>
                </a:extLst>
              </a:tr>
              <a:tr h="421015">
                <a:tc>
                  <a:txBody>
                    <a:bodyPr/>
                    <a:lstStyle/>
                    <a:p>
                      <a:pPr marL="0" algn="ctr" defTabSz="914400" rtl="0" eaLnBrk="1" latinLnBrk="0" hangingPunct="1"/>
                      <a:r>
                        <a:rPr lang="es-CL" sz="1200" kern="1200">
                          <a:solidFill>
                            <a:schemeClr val="dk1"/>
                          </a:solidFill>
                        </a:rPr>
                        <a:t>Ninguna contraparte constituye garantías </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SC</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320847464"/>
                  </a:ext>
                </a:extLst>
              </a:tr>
              <a:tr h="280677">
                <a:tc>
                  <a:txBody>
                    <a:bodyPr/>
                    <a:lstStyle/>
                    <a:p>
                      <a:pPr marL="0" algn="ctr" defTabSz="914400" rtl="0" eaLnBrk="1" latinLnBrk="0" hangingPunct="1"/>
                      <a:r>
                        <a:rPr lang="es-CL" sz="1200" kern="1200">
                          <a:solidFill>
                            <a:schemeClr val="dk1"/>
                          </a:solidFill>
                        </a:rPr>
                        <a:t>Contraparte Central</a:t>
                      </a:r>
                      <a:endParaRPr lang="es-CL" sz="1200" kern="1200">
                        <a:solidFill>
                          <a:schemeClr val="dk1"/>
                        </a:solidFill>
                        <a:latin typeface="Frutiger LT 45 Light" panose="020B0402020204020204" pitchFamily="34" charset="0"/>
                        <a:ea typeface="+mn-ea"/>
                        <a:cs typeface="+mn-cs"/>
                      </a:endParaRPr>
                    </a:p>
                  </a:txBody>
                  <a:tcPr/>
                </a:tc>
                <a:tc>
                  <a:txBody>
                    <a:bodyPr/>
                    <a:lstStyle/>
                    <a:p>
                      <a:pPr marL="0" algn="ctr" defTabSz="914400" rtl="0" eaLnBrk="1" latinLnBrk="0" hangingPunct="1"/>
                      <a:r>
                        <a:rPr lang="es-CL" sz="1400" kern="1200">
                          <a:solidFill>
                            <a:schemeClr val="dk1"/>
                          </a:solidFill>
                        </a:rPr>
                        <a:t>CC</a:t>
                      </a:r>
                      <a:endParaRPr lang="es-CL" sz="1400" kern="1200">
                        <a:solidFill>
                          <a:schemeClr val="dk1"/>
                        </a:solidFill>
                        <a:latin typeface="Frutiger LT 45 Light" panose="020B0402020204020204" pitchFamily="34" charset="0"/>
                        <a:ea typeface="+mn-ea"/>
                        <a:cs typeface="+mn-cs"/>
                      </a:endParaRPr>
                    </a:p>
                  </a:txBody>
                  <a:tcPr/>
                </a:tc>
                <a:extLst>
                  <a:ext uri="{0D108BD9-81ED-4DB2-BD59-A6C34878D82A}">
                    <a16:rowId xmlns:a16="http://schemas.microsoft.com/office/drawing/2014/main" val="1298858503"/>
                  </a:ext>
                </a:extLst>
              </a:tr>
            </a:tbl>
          </a:graphicData>
        </a:graphic>
      </p:graphicFrame>
    </p:spTree>
    <p:extLst>
      <p:ext uri="{BB962C8B-B14F-4D97-AF65-F5344CB8AC3E}">
        <p14:creationId xmlns:p14="http://schemas.microsoft.com/office/powerpoint/2010/main" val="2219947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7EE80-07E3-26CE-EE71-F2D003E9F4A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967C708-0EBC-B1F4-77F2-C2C1874E149C}"/>
              </a:ext>
            </a:extLst>
          </p:cNvPr>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Ejemplo: reporte garantías</a:t>
            </a:r>
            <a:endParaRPr lang="en-US" sz="3200">
              <a:latin typeface="Frutiger LT 45 Light" panose="020B0402020204020204"/>
            </a:endParaRPr>
          </a:p>
        </p:txBody>
      </p:sp>
      <p:sp>
        <p:nvSpPr>
          <p:cNvPr id="4" name="Text 2">
            <a:extLst>
              <a:ext uri="{FF2B5EF4-FFF2-40B4-BE49-F238E27FC236}">
                <a16:creationId xmlns:a16="http://schemas.microsoft.com/office/drawing/2014/main" id="{8F4C9E29-DB40-4670-6FE7-4728D21BEF03}"/>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11" name="Shape 9">
            <a:extLst>
              <a:ext uri="{FF2B5EF4-FFF2-40B4-BE49-F238E27FC236}">
                <a16:creationId xmlns:a16="http://schemas.microsoft.com/office/drawing/2014/main" id="{F5412159-C031-A459-D92D-8A85AF375DDA}"/>
              </a:ext>
            </a:extLst>
          </p:cNvPr>
          <p:cNvSpPr/>
          <p:nvPr/>
        </p:nvSpPr>
        <p:spPr>
          <a:xfrm>
            <a:off x="693420" y="1435607"/>
            <a:ext cx="10698480" cy="1069849"/>
          </a:xfrm>
          <a:prstGeom prst="roundRect">
            <a:avLst>
              <a:gd name="adj" fmla="val 20588"/>
            </a:avLst>
          </a:prstGeom>
          <a:solidFill>
            <a:srgbClr val="1F4E79"/>
          </a:solidFill>
          <a:ln w="12700">
            <a:solidFill>
              <a:srgbClr val="1F4E79"/>
            </a:solidFill>
            <a:prstDash val="solid"/>
          </a:ln>
        </p:spPr>
        <p:txBody>
          <a:bodyPr/>
          <a:lstStyle/>
          <a:p>
            <a:endParaRPr lang="es-CL" sz="2000">
              <a:latin typeface="Frutiger LT 45 Light" panose="020B0402020204020204"/>
            </a:endParaRPr>
          </a:p>
        </p:txBody>
      </p:sp>
      <p:sp>
        <p:nvSpPr>
          <p:cNvPr id="12" name="Text 10">
            <a:extLst>
              <a:ext uri="{FF2B5EF4-FFF2-40B4-BE49-F238E27FC236}">
                <a16:creationId xmlns:a16="http://schemas.microsoft.com/office/drawing/2014/main" id="{08309D05-AECF-B667-D205-AAE6F924AF5B}"/>
              </a:ext>
            </a:extLst>
          </p:cNvPr>
          <p:cNvSpPr/>
          <p:nvPr/>
        </p:nvSpPr>
        <p:spPr>
          <a:xfrm>
            <a:off x="1005840" y="1703867"/>
            <a:ext cx="10168128" cy="533327"/>
          </a:xfrm>
          <a:prstGeom prst="rect">
            <a:avLst/>
          </a:prstGeom>
          <a:noFill/>
          <a:ln/>
        </p:spPr>
        <p:txBody>
          <a:bodyPr wrap="square" lIns="0" tIns="0" rIns="0" bIns="0" rtlCol="0" anchor="ctr"/>
          <a:lstStyle/>
          <a:p>
            <a:pPr marL="0" indent="0" algn="ctr">
              <a:buNone/>
            </a:pPr>
            <a:r>
              <a:rPr lang="es-CL" sz="2000" b="1" noProof="0">
                <a:solidFill>
                  <a:srgbClr val="FFFFFF"/>
                </a:solidFill>
                <a:latin typeface="Frutiger LT 45 Light" panose="020B0402020204020204"/>
              </a:rPr>
              <a:t>“Banco A” tiene 2 contratos con su contraparte “Banco E”. Existe una clausula donde  se indica que si el </a:t>
            </a:r>
            <a:r>
              <a:rPr lang="es-CL" sz="2000" b="1" u="sng" noProof="0">
                <a:solidFill>
                  <a:srgbClr val="FFFFFF"/>
                </a:solidFill>
                <a:latin typeface="Frutiger LT 45 Light" panose="020B0402020204020204"/>
              </a:rPr>
              <a:t>valor de mercado (VM) de esta posición excede los USD1MM </a:t>
            </a:r>
            <a:r>
              <a:rPr lang="es-CL" sz="2000" b="1" noProof="0">
                <a:solidFill>
                  <a:srgbClr val="FFFFFF"/>
                </a:solidFill>
                <a:latin typeface="Frutiger LT 45 Light" panose="020B0402020204020204"/>
              </a:rPr>
              <a:t>se debe constituir garantías en </a:t>
            </a:r>
            <a:r>
              <a:rPr lang="es-CL" sz="2000" b="1" u="sng" noProof="0">
                <a:solidFill>
                  <a:srgbClr val="FFFFFF"/>
                </a:solidFill>
                <a:latin typeface="Frutiger LT 45 Light" panose="020B0402020204020204"/>
              </a:rPr>
              <a:t>efectivo</a:t>
            </a:r>
            <a:r>
              <a:rPr lang="es-CL" sz="2000" b="1" noProof="0">
                <a:solidFill>
                  <a:srgbClr val="FFFFFF"/>
                </a:solidFill>
                <a:latin typeface="Frutiger LT 45 Light" panose="020B0402020204020204"/>
              </a:rPr>
              <a:t>.</a:t>
            </a:r>
            <a:endParaRPr lang="es-CL" sz="2000" noProof="0">
              <a:latin typeface="Frutiger LT 45 Light" panose="020B0402020204020204"/>
            </a:endParaRPr>
          </a:p>
        </p:txBody>
      </p:sp>
      <p:graphicFrame>
        <p:nvGraphicFramePr>
          <p:cNvPr id="15" name="Table 0">
            <a:extLst>
              <a:ext uri="{FF2B5EF4-FFF2-40B4-BE49-F238E27FC236}">
                <a16:creationId xmlns:a16="http://schemas.microsoft.com/office/drawing/2014/main" id="{DEC9296C-F71F-589D-77F4-37BF6474C4F6}"/>
              </a:ext>
            </a:extLst>
          </p:cNvPr>
          <p:cNvGraphicFramePr>
            <a:graphicFrameLocks noGrp="1"/>
          </p:cNvGraphicFramePr>
          <p:nvPr>
            <p:extLst>
              <p:ext uri="{D42A27DB-BD31-4B8C-83A1-F6EECF244321}">
                <p14:modId xmlns:p14="http://schemas.microsoft.com/office/powerpoint/2010/main" val="3016467816"/>
              </p:ext>
            </p:extLst>
          </p:nvPr>
        </p:nvGraphicFramePr>
        <p:xfrm>
          <a:off x="2178177" y="2744714"/>
          <a:ext cx="7527797" cy="3460976"/>
        </p:xfrm>
        <a:graphic>
          <a:graphicData uri="http://schemas.openxmlformats.org/drawingml/2006/table">
            <a:tbl>
              <a:tblPr/>
              <a:tblGrid>
                <a:gridCol w="2920981">
                  <a:extLst>
                    <a:ext uri="{9D8B030D-6E8A-4147-A177-3AD203B41FA5}">
                      <a16:colId xmlns:a16="http://schemas.microsoft.com/office/drawing/2014/main" val="20000"/>
                    </a:ext>
                  </a:extLst>
                </a:gridCol>
                <a:gridCol w="2303408">
                  <a:extLst>
                    <a:ext uri="{9D8B030D-6E8A-4147-A177-3AD203B41FA5}">
                      <a16:colId xmlns:a16="http://schemas.microsoft.com/office/drawing/2014/main" val="4006871612"/>
                    </a:ext>
                  </a:extLst>
                </a:gridCol>
                <a:gridCol w="2303408">
                  <a:extLst>
                    <a:ext uri="{9D8B030D-6E8A-4147-A177-3AD203B41FA5}">
                      <a16:colId xmlns:a16="http://schemas.microsoft.com/office/drawing/2014/main" val="4202260424"/>
                    </a:ext>
                  </a:extLst>
                </a:gridCol>
              </a:tblGrid>
              <a:tr h="561452">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Campo</a:t>
                      </a:r>
                      <a:endParaRPr lang="en-US" sz="2000">
                        <a:latin typeface="Frutiger LT 45 Light" panose="020B0402020204020204"/>
                        <a:ea typeface="Aptos" charset="0"/>
                        <a:cs typeface="Aptos" charset="0"/>
                      </a:endParaRPr>
                    </a:p>
                  </a:txBody>
                  <a:tcPr marL="54864" marR="54864" marT="54864" marB="54864" anchor="ctr">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lgn="ctr">
                        <a:buNone/>
                      </a:pPr>
                      <a:r>
                        <a:rPr lang="en-US" sz="1600" b="1" kern="1200">
                          <a:solidFill>
                            <a:srgbClr val="FFFFFF"/>
                          </a:solidFill>
                          <a:latin typeface="Frutiger LT 45 Light" panose="020B0402020204020204"/>
                          <a:ea typeface="Aptos" charset="0"/>
                          <a:cs typeface="Aptos" charset="0"/>
                        </a:rPr>
                        <a:t>Caso 1:</a:t>
                      </a:r>
                    </a:p>
                    <a:p>
                      <a:pPr marL="0" indent="0" algn="ctr">
                        <a:buNone/>
                      </a:pPr>
                      <a:r>
                        <a:rPr lang="en-US" sz="1800" b="1" kern="1200">
                          <a:solidFill>
                            <a:srgbClr val="FFFFFF"/>
                          </a:solidFill>
                          <a:latin typeface="Frutiger LT 45 Light" panose="020B0402020204020204"/>
                          <a:ea typeface="Aptos" charset="0"/>
                          <a:cs typeface="Aptos" charset="0"/>
                        </a:rPr>
                        <a:t>VM USD1.5MM</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chemeClr val="accent1"/>
                    </a:solidFill>
                  </a:tcPr>
                </a:tc>
                <a:tc>
                  <a:txBody>
                    <a:bodyPr/>
                    <a:lstStyle/>
                    <a:p>
                      <a:pPr marL="0" indent="0" algn="ctr">
                        <a:buNone/>
                      </a:pPr>
                      <a:r>
                        <a:rPr lang="en-US" sz="1600" b="1" kern="1200">
                          <a:solidFill>
                            <a:srgbClr val="FFFFFF"/>
                          </a:solidFill>
                          <a:latin typeface="Frutiger LT 45 Light" panose="020B0402020204020204"/>
                          <a:ea typeface="Aptos" charset="0"/>
                          <a:cs typeface="Aptos" charset="0"/>
                        </a:rPr>
                        <a:t>Caso 2:</a:t>
                      </a:r>
                    </a:p>
                    <a:p>
                      <a:pPr marL="0" indent="0" algn="ctr">
                        <a:buNone/>
                      </a:pPr>
                      <a:r>
                        <a:rPr lang="en-US" sz="1800" b="1" kern="1200">
                          <a:solidFill>
                            <a:srgbClr val="FFFFFF"/>
                          </a:solidFill>
                          <a:latin typeface="Frutiger LT 45 Light" panose="020B0402020204020204"/>
                          <a:ea typeface="Aptos" charset="0"/>
                          <a:cs typeface="Aptos" charset="0"/>
                        </a:rPr>
                        <a:t>VM USD -1.7MM</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70668">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Tipo garantía (E/R)</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R</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E</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3217">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Moneda de valorización garantía</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USD</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USD</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3217">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Identificador de la garantía</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Frutiger LT 45 Light" panose="020B0402020204020204"/>
                          <a:ea typeface="Aptos" charset="0"/>
                          <a:cs typeface="Aptos" charset="0"/>
                        </a:rPr>
                        <a:t>GAR_1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Frutiger LT 45 Light" panose="020B0402020204020204"/>
                          <a:ea typeface="Aptos" charset="0"/>
                          <a:cs typeface="Aptos" charset="0"/>
                        </a:rPr>
                        <a:t>GAR_1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89952">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Monto umbral</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1.000.000</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1.000.000</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89952">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Valor garantía</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500.000</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700.000</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93193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C39CE-00D1-B7C6-128B-B21DE1B51F35}"/>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5B8B45D7-BA60-E8E1-DB34-769DEC0C5817}"/>
              </a:ext>
            </a:extLst>
          </p:cNvPr>
          <p:cNvSpPr>
            <a:spLocks noGrp="1"/>
          </p:cNvSpPr>
          <p:nvPr>
            <p:ph type="body" sz="quarter" idx="10"/>
          </p:nvPr>
        </p:nvSpPr>
        <p:spPr>
          <a:xfrm>
            <a:off x="585216" y="426099"/>
            <a:ext cx="8870601" cy="725861"/>
          </a:xfrm>
        </p:spPr>
        <p:txBody>
          <a:bodyPr/>
          <a:lstStyle/>
          <a:p>
            <a:r>
              <a:rPr lang="es-CL" sz="3200" b="1">
                <a:latin typeface="Frutiger LT 45 Light" panose="020B0402020204020204"/>
              </a:rPr>
              <a:t>Garantías – Preguntas Frecuentes</a:t>
            </a:r>
          </a:p>
        </p:txBody>
      </p:sp>
      <p:sp>
        <p:nvSpPr>
          <p:cNvPr id="5" name="Marcador de texto 4">
            <a:extLst>
              <a:ext uri="{FF2B5EF4-FFF2-40B4-BE49-F238E27FC236}">
                <a16:creationId xmlns:a16="http://schemas.microsoft.com/office/drawing/2014/main" id="{1243A36A-2EF7-1CD5-9CC6-454BFFC1D531}"/>
              </a:ext>
            </a:extLst>
          </p:cNvPr>
          <p:cNvSpPr>
            <a:spLocks noGrp="1"/>
          </p:cNvSpPr>
          <p:nvPr>
            <p:ph type="body" sz="quarter" idx="12"/>
          </p:nvPr>
        </p:nvSpPr>
        <p:spPr>
          <a:xfrm>
            <a:off x="585216" y="1151960"/>
            <a:ext cx="11192255" cy="4819181"/>
          </a:xfrm>
          <a:solidFill>
            <a:schemeClr val="accent2">
              <a:lumMod val="20000"/>
              <a:lumOff val="80000"/>
            </a:schemeClr>
          </a:solidFill>
          <a:ln>
            <a:solidFill>
              <a:schemeClr val="tx1"/>
            </a:solidFill>
          </a:ln>
        </p:spPr>
        <p:txBody>
          <a:bodyPr/>
          <a:lstStyle/>
          <a:p>
            <a:pPr>
              <a:lnSpc>
                <a:spcPct val="150000"/>
              </a:lnSpc>
            </a:pPr>
            <a:r>
              <a:rPr lang="es-CL" b="1"/>
              <a:t>¿Por qué las garantías deben ser asociadas a cada operación de derivado, siendo que estas pueden constituirse a nivel de portafolio? ¿Cómo deben reportarse para dichos casos?</a:t>
            </a:r>
          </a:p>
          <a:p>
            <a:pPr>
              <a:lnSpc>
                <a:spcPct val="150000"/>
              </a:lnSpc>
            </a:pPr>
            <a:r>
              <a:rPr lang="es-CL" sz="1400" i="1"/>
              <a:t>El reporte de información al SIID requiere que se envíe información para cada operación sobre la garantía que respalda (en caso de que la hubiere). Ésta puede ser un único activo o un conjunto de activos. Asimismo, esa garantía puede respaldar únicamente a esa operación, o bien, a un conjunto de operaciones (portafolio). En este último caso, se debe enviar para cada operación la información requerida en relación al portafolio. Esta información será posteriormente consolidada por el SIID, utilizando los campos “Identificador de la Garantía Recibida” y/o “Identificador de la Garantía Entregada”, contenidos en las respectivas secciones de Garantías de cada subyacente.</a:t>
            </a:r>
          </a:p>
          <a:p>
            <a:pPr>
              <a:lnSpc>
                <a:spcPct val="150000"/>
              </a:lnSpc>
            </a:pPr>
            <a:r>
              <a:rPr lang="es-CL" b="1"/>
              <a:t>¿Cuándo los activos que componen un portafolio de garantía están valorizados en distintas monedas, los montos deben ser normalizados a una moneda base?</a:t>
            </a:r>
          </a:p>
          <a:p>
            <a:pPr>
              <a:lnSpc>
                <a:spcPct val="150000"/>
              </a:lnSpc>
            </a:pPr>
            <a:r>
              <a:rPr lang="es-CL" sz="1400" i="1"/>
              <a:t>Sí. Los activos de garantía recibidas y entregadas que estén valorados en distintas monedas deberán ser normalizados a una moneda base, indicando dicha moneda en el campo “Moneda de Valorización de la Garantía”. El participante tiene la libertad de escoger la moneda base de la garantía sobre la cual estará expresado el valor de mercado que será reportando al SIID.</a:t>
            </a:r>
            <a:endParaRPr lang="es-CL" sz="1200" b="1" i="1"/>
          </a:p>
        </p:txBody>
      </p:sp>
    </p:spTree>
    <p:extLst>
      <p:ext uri="{BB962C8B-B14F-4D97-AF65-F5344CB8AC3E}">
        <p14:creationId xmlns:p14="http://schemas.microsoft.com/office/powerpoint/2010/main" val="21150415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CE423-8BDC-DBAD-8462-5D859268D972}"/>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D2E32212-7E75-A977-63A8-246F6357ACE3}"/>
              </a:ext>
            </a:extLst>
          </p:cNvPr>
          <p:cNvSpPr>
            <a:spLocks noGrp="1"/>
          </p:cNvSpPr>
          <p:nvPr>
            <p:ph type="body" sz="quarter" idx="10"/>
          </p:nvPr>
        </p:nvSpPr>
        <p:spPr>
          <a:xfrm>
            <a:off x="632841" y="426099"/>
            <a:ext cx="8870601" cy="725861"/>
          </a:xfrm>
        </p:spPr>
        <p:txBody>
          <a:bodyPr/>
          <a:lstStyle/>
          <a:p>
            <a:r>
              <a:rPr lang="es-CL" sz="3200" b="1">
                <a:latin typeface="Frutiger LT 45 Light" panose="020B0402020204020204"/>
              </a:rPr>
              <a:t>Garantías – Preguntas Frecuentes</a:t>
            </a:r>
          </a:p>
        </p:txBody>
      </p:sp>
      <p:sp>
        <p:nvSpPr>
          <p:cNvPr id="5" name="Marcador de texto 4">
            <a:extLst>
              <a:ext uri="{FF2B5EF4-FFF2-40B4-BE49-F238E27FC236}">
                <a16:creationId xmlns:a16="http://schemas.microsoft.com/office/drawing/2014/main" id="{E0D14780-F086-114F-5FCE-0E64E2B172FE}"/>
              </a:ext>
            </a:extLst>
          </p:cNvPr>
          <p:cNvSpPr>
            <a:spLocks noGrp="1"/>
          </p:cNvSpPr>
          <p:nvPr>
            <p:ph type="body" sz="quarter" idx="12"/>
          </p:nvPr>
        </p:nvSpPr>
        <p:spPr>
          <a:xfrm>
            <a:off x="585216" y="1151960"/>
            <a:ext cx="11192255" cy="4819181"/>
          </a:xfrm>
          <a:solidFill>
            <a:schemeClr val="accent2">
              <a:lumMod val="20000"/>
              <a:lumOff val="80000"/>
            </a:schemeClr>
          </a:solidFill>
          <a:ln>
            <a:solidFill>
              <a:schemeClr val="tx1"/>
            </a:solidFill>
          </a:ln>
        </p:spPr>
        <p:txBody>
          <a:bodyPr/>
          <a:lstStyle/>
          <a:p>
            <a:pPr>
              <a:lnSpc>
                <a:spcPct val="150000"/>
              </a:lnSpc>
            </a:pPr>
            <a:r>
              <a:rPr lang="es-CL" b="1"/>
              <a:t>En el caso de operaciones que se liquidan en Contrapartes Centrales ¿debe reportarse la información de garantías?</a:t>
            </a:r>
          </a:p>
          <a:p>
            <a:r>
              <a:rPr lang="es-CL" sz="1400" i="1"/>
              <a:t>Cuando una operación se liquida en una Contraparte Central residente en Chile, conforme a la Ley </a:t>
            </a:r>
            <a:r>
              <a:rPr lang="es-CL" sz="1400" i="1" err="1"/>
              <a:t>N°</a:t>
            </a:r>
            <a:r>
              <a:rPr lang="es-CL" sz="1400" i="1"/>
              <a:t> 20.345, el reporte de información mensual de garantías no debe ser completado. </a:t>
            </a:r>
          </a:p>
          <a:p>
            <a:r>
              <a:rPr lang="es-CL" sz="1400" i="1"/>
              <a:t>La sección de garantías es de carácter mandatario en el caso de operaciones bilaterales o liquidadas en Contrapartes Centrales extranjeras que no están bajo la jurisdicción chilena.</a:t>
            </a:r>
          </a:p>
          <a:p>
            <a:pPr>
              <a:lnSpc>
                <a:spcPct val="150000"/>
              </a:lnSpc>
            </a:pPr>
            <a:r>
              <a:rPr lang="es-CL" b="1"/>
              <a:t>¿Cómo deben informarse una operación que tienen cobertura de riesgo mediante </a:t>
            </a:r>
            <a:r>
              <a:rPr lang="es-CL" b="1" err="1"/>
              <a:t>threshold</a:t>
            </a:r>
            <a:r>
              <a:rPr lang="es-CL" b="1"/>
              <a:t> pero que no constituyen garantías?</a:t>
            </a:r>
          </a:p>
          <a:p>
            <a:pPr>
              <a:lnSpc>
                <a:spcPct val="150000"/>
              </a:lnSpc>
            </a:pPr>
            <a:r>
              <a:rPr lang="es-CL" sz="1400" i="1"/>
              <a:t>Si la operación tiene un </a:t>
            </a:r>
            <a:r>
              <a:rPr lang="es-CL" sz="1400" i="1" err="1"/>
              <a:t>threshold</a:t>
            </a:r>
            <a:r>
              <a:rPr lang="es-CL" sz="1400" i="1"/>
              <a:t> a partir del cual se gatilla una cláusula, por ejemplo, de </a:t>
            </a:r>
            <a:r>
              <a:rPr lang="es-CL" sz="1400" i="1" err="1"/>
              <a:t>recouponing</a:t>
            </a:r>
            <a:r>
              <a:rPr lang="es-CL" sz="1400" i="1"/>
              <a:t> o de </a:t>
            </a:r>
            <a:r>
              <a:rPr lang="es-CL" sz="1400" i="1" err="1"/>
              <a:t>early</a:t>
            </a:r>
            <a:r>
              <a:rPr lang="es-CL" sz="1400" i="1"/>
              <a:t> </a:t>
            </a:r>
            <a:r>
              <a:rPr lang="es-CL" sz="1400" i="1" err="1"/>
              <a:t>termination</a:t>
            </a:r>
            <a:r>
              <a:rPr lang="es-CL" sz="1400" i="1"/>
              <a:t>, éste debe ser informado en los campos de Monto Umbral (“</a:t>
            </a:r>
            <a:r>
              <a:rPr lang="es-CL" sz="1400" i="1" err="1"/>
              <a:t>Threshold</a:t>
            </a:r>
            <a:r>
              <a:rPr lang="es-CL" sz="1400" i="1"/>
              <a:t>”) para la Contraparte 1 o para la Contraparte 2, según corresponda.</a:t>
            </a:r>
            <a:br>
              <a:rPr lang="es-CL" sz="1400" i="1"/>
            </a:br>
            <a:r>
              <a:rPr lang="es-CL" sz="1400" i="1"/>
              <a:t>No obstante, si la operación no está </a:t>
            </a:r>
            <a:r>
              <a:rPr lang="es-CL" sz="1400" i="1" err="1"/>
              <a:t>colateralizada</a:t>
            </a:r>
            <a:r>
              <a:rPr lang="es-CL" sz="1400" i="1"/>
              <a:t> por un activo o portafolio de activos, el resto de los requerimientos de información de la sección de Garantías no deberán ser completados.</a:t>
            </a:r>
          </a:p>
        </p:txBody>
      </p:sp>
    </p:spTree>
    <p:extLst>
      <p:ext uri="{BB962C8B-B14F-4D97-AF65-F5344CB8AC3E}">
        <p14:creationId xmlns:p14="http://schemas.microsoft.com/office/powerpoint/2010/main" val="1142945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1A31-6CF0-608F-EFBF-9F4B351F183F}"/>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14A8A71E-053E-F95A-8CA6-70FFEBAC7E2B}"/>
              </a:ext>
            </a:extLst>
          </p:cNvPr>
          <p:cNvSpPr>
            <a:spLocks noGrp="1"/>
          </p:cNvSpPr>
          <p:nvPr>
            <p:ph type="body" sz="quarter" idx="10"/>
          </p:nvPr>
        </p:nvSpPr>
        <p:spPr>
          <a:xfrm>
            <a:off x="585216" y="426099"/>
            <a:ext cx="8870601" cy="725861"/>
          </a:xfrm>
        </p:spPr>
        <p:txBody>
          <a:bodyPr/>
          <a:lstStyle/>
          <a:p>
            <a:r>
              <a:rPr lang="es-CL" sz="3200" b="1">
                <a:latin typeface="Frutiger LT 45 Light" panose="020B0402020204020204"/>
              </a:rPr>
              <a:t>Garantías – Preguntas Frecuentes</a:t>
            </a:r>
          </a:p>
        </p:txBody>
      </p:sp>
      <p:sp>
        <p:nvSpPr>
          <p:cNvPr id="5" name="Marcador de texto 4">
            <a:extLst>
              <a:ext uri="{FF2B5EF4-FFF2-40B4-BE49-F238E27FC236}">
                <a16:creationId xmlns:a16="http://schemas.microsoft.com/office/drawing/2014/main" id="{93612130-8E30-3F69-15C3-7DF515DC945B}"/>
              </a:ext>
            </a:extLst>
          </p:cNvPr>
          <p:cNvSpPr>
            <a:spLocks noGrp="1"/>
          </p:cNvSpPr>
          <p:nvPr>
            <p:ph type="body" sz="quarter" idx="12"/>
          </p:nvPr>
        </p:nvSpPr>
        <p:spPr>
          <a:xfrm>
            <a:off x="585216" y="1151960"/>
            <a:ext cx="11192255" cy="4819181"/>
          </a:xfrm>
          <a:solidFill>
            <a:schemeClr val="accent2">
              <a:lumMod val="20000"/>
              <a:lumOff val="80000"/>
            </a:schemeClr>
          </a:solidFill>
          <a:ln>
            <a:solidFill>
              <a:schemeClr val="tx1"/>
            </a:solidFill>
          </a:ln>
        </p:spPr>
        <p:txBody>
          <a:bodyPr/>
          <a:lstStyle/>
          <a:p>
            <a:pPr>
              <a:lnSpc>
                <a:spcPct val="150000"/>
              </a:lnSpc>
            </a:pPr>
            <a:r>
              <a:rPr lang="es-CL" b="1"/>
              <a:t>¿Las líneas de crédito generales se consideran como garantías de derivados?</a:t>
            </a:r>
          </a:p>
          <a:p>
            <a:pPr>
              <a:lnSpc>
                <a:spcPct val="150000"/>
              </a:lnSpc>
            </a:pPr>
            <a:r>
              <a:rPr lang="es-CL" i="1"/>
              <a:t>No, las líneas de crédito no son consideradas como garantías para respaldar la exposición de una entidad a variaciones en sus posiciones en derivados, a pesar de que la línea de crédito esté respaldada por un pagaré. Lo anterior debido a que la línea de crédito no representa un activo real o potencial, que de derecho a un cobro contra la entidad deudora.  Adicionalmente, las líneas de créditos son operaciones de crédito de dinero y no garantías (reales o personales).</a:t>
            </a:r>
            <a:endParaRPr lang="es-CL" b="1" i="1"/>
          </a:p>
        </p:txBody>
      </p:sp>
    </p:spTree>
    <p:extLst>
      <p:ext uri="{BB962C8B-B14F-4D97-AF65-F5344CB8AC3E}">
        <p14:creationId xmlns:p14="http://schemas.microsoft.com/office/powerpoint/2010/main" val="2972446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Archivos mensuales: Valor de mercado</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822960" y="1371600"/>
            <a:ext cx="4846320" cy="3200400"/>
          </a:xfrm>
          <a:prstGeom prst="roundRect">
            <a:avLst>
              <a:gd name="adj" fmla="val 2286"/>
            </a:avLst>
          </a:prstGeom>
          <a:solidFill>
            <a:srgbClr val="FFFFFF"/>
          </a:solidFill>
          <a:ln w="12700">
            <a:solidFill>
              <a:srgbClr val="D0D5DD"/>
            </a:solidFill>
            <a:prstDash val="solid"/>
          </a:ln>
        </p:spPr>
        <p:txBody>
          <a:bodyPr/>
          <a:lstStyle/>
          <a:p>
            <a:endParaRPr lang="es-CL" sz="2000" noProof="0">
              <a:latin typeface="Frutiger LT 45 Light" panose="020B0402020204020204"/>
            </a:endParaRPr>
          </a:p>
        </p:txBody>
      </p:sp>
      <p:sp>
        <p:nvSpPr>
          <p:cNvPr id="6" name="Text 4"/>
          <p:cNvSpPr/>
          <p:nvPr/>
        </p:nvSpPr>
        <p:spPr>
          <a:xfrm>
            <a:off x="987552" y="1508760"/>
            <a:ext cx="4517136" cy="237744"/>
          </a:xfrm>
          <a:prstGeom prst="rect">
            <a:avLst/>
          </a:prstGeom>
          <a:noFill/>
          <a:ln/>
        </p:spPr>
        <p:txBody>
          <a:bodyPr wrap="square" lIns="0" tIns="0" rIns="0" bIns="0" rtlCol="0" anchor="ctr"/>
          <a:lstStyle/>
          <a:p>
            <a:pPr marL="0" indent="0">
              <a:buNone/>
            </a:pPr>
            <a:r>
              <a:rPr lang="es-CL" sz="2000" b="1" noProof="0">
                <a:solidFill>
                  <a:srgbClr val="153A5B"/>
                </a:solidFill>
                <a:latin typeface="Frutiger LT 45 Light" panose="020B0402020204020204"/>
              </a:rPr>
              <a:t>Qué representa</a:t>
            </a:r>
            <a:endParaRPr lang="es-CL" sz="2000" noProof="0">
              <a:latin typeface="Frutiger LT 45 Light" panose="020B0402020204020204"/>
            </a:endParaRPr>
          </a:p>
        </p:txBody>
      </p:sp>
      <p:sp>
        <p:nvSpPr>
          <p:cNvPr id="7" name="Text 5"/>
          <p:cNvSpPr/>
          <p:nvPr/>
        </p:nvSpPr>
        <p:spPr>
          <a:xfrm>
            <a:off x="987552" y="1874520"/>
            <a:ext cx="4517136" cy="254203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El valor de mercado permite medir la exposición económica del contrato a la fecha de cierre del reporte mensual.</a:t>
            </a:r>
            <a:endParaRPr lang="es-CL" sz="2000" noProof="0">
              <a:latin typeface="Frutiger LT 45 Light" panose="020B0402020204020204"/>
            </a:endParaRPr>
          </a:p>
        </p:txBody>
      </p:sp>
      <p:sp>
        <p:nvSpPr>
          <p:cNvPr id="8" name="Shape 6"/>
          <p:cNvSpPr/>
          <p:nvPr/>
        </p:nvSpPr>
        <p:spPr>
          <a:xfrm>
            <a:off x="6400800" y="1371600"/>
            <a:ext cx="4846320" cy="3200400"/>
          </a:xfrm>
          <a:prstGeom prst="roundRect">
            <a:avLst>
              <a:gd name="adj" fmla="val 2286"/>
            </a:avLst>
          </a:prstGeom>
          <a:solidFill>
            <a:srgbClr val="FFF7ED"/>
          </a:solidFill>
          <a:ln w="12700">
            <a:solidFill>
              <a:srgbClr val="D0D5DD"/>
            </a:solidFill>
            <a:prstDash val="solid"/>
          </a:ln>
        </p:spPr>
        <p:txBody>
          <a:bodyPr/>
          <a:lstStyle/>
          <a:p>
            <a:endParaRPr lang="es-CL" sz="2000" noProof="0">
              <a:latin typeface="Frutiger LT 45 Light" panose="020B0402020204020204"/>
            </a:endParaRPr>
          </a:p>
        </p:txBody>
      </p:sp>
      <p:sp>
        <p:nvSpPr>
          <p:cNvPr id="9" name="Text 7"/>
          <p:cNvSpPr/>
          <p:nvPr/>
        </p:nvSpPr>
        <p:spPr>
          <a:xfrm>
            <a:off x="6565392" y="1508760"/>
            <a:ext cx="4517136" cy="237744"/>
          </a:xfrm>
          <a:prstGeom prst="rect">
            <a:avLst/>
          </a:prstGeom>
          <a:noFill/>
          <a:ln/>
        </p:spPr>
        <p:txBody>
          <a:bodyPr wrap="square" lIns="0" tIns="0" rIns="0" bIns="0" rtlCol="0" anchor="ctr"/>
          <a:lstStyle/>
          <a:p>
            <a:pPr marL="0" indent="0">
              <a:buNone/>
            </a:pPr>
            <a:r>
              <a:rPr lang="es-CL" sz="2000" b="1" noProof="0">
                <a:solidFill>
                  <a:srgbClr val="B31B1B"/>
                </a:solidFill>
                <a:latin typeface="Frutiger LT 45 Light" panose="020B0402020204020204"/>
              </a:rPr>
              <a:t>Control recomendado</a:t>
            </a:r>
            <a:endParaRPr lang="es-CL" sz="2000" noProof="0">
              <a:latin typeface="Frutiger LT 45 Light" panose="020B0402020204020204"/>
            </a:endParaRPr>
          </a:p>
        </p:txBody>
      </p:sp>
      <p:sp>
        <p:nvSpPr>
          <p:cNvPr id="10" name="Text 8"/>
          <p:cNvSpPr/>
          <p:nvPr/>
        </p:nvSpPr>
        <p:spPr>
          <a:xfrm>
            <a:off x="6565392" y="1874520"/>
            <a:ext cx="4517136" cy="254203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Validar signo, moneda, y coherencia con el monto nocional del contrato.</a:t>
            </a:r>
            <a:endParaRPr lang="es-CL" sz="2000" noProof="0">
              <a:latin typeface="Frutiger LT 45 Light" panose="020B0402020204020204"/>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6A726-F413-5CB2-15EC-2F5B08FAD15A}"/>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5C9D2FE4-E87B-AC8D-6C31-D82C4C43BCED}"/>
              </a:ext>
            </a:extLst>
          </p:cNvPr>
          <p:cNvSpPr>
            <a:spLocks noGrp="1"/>
          </p:cNvSpPr>
          <p:nvPr>
            <p:ph type="body" sz="quarter" idx="10"/>
          </p:nvPr>
        </p:nvSpPr>
        <p:spPr>
          <a:xfrm>
            <a:off x="572086" y="425236"/>
            <a:ext cx="8870601" cy="725861"/>
          </a:xfrm>
        </p:spPr>
        <p:txBody>
          <a:bodyPr/>
          <a:lstStyle/>
          <a:p>
            <a:r>
              <a:rPr lang="es-CL" sz="3200" b="1">
                <a:latin typeface="Frutiger LT 45 Light"/>
              </a:rPr>
              <a:t>Archivos Mensuales – Valor de mercado</a:t>
            </a:r>
          </a:p>
        </p:txBody>
      </p:sp>
      <p:sp>
        <p:nvSpPr>
          <p:cNvPr id="5" name="Marcador de texto 4">
            <a:extLst>
              <a:ext uri="{FF2B5EF4-FFF2-40B4-BE49-F238E27FC236}">
                <a16:creationId xmlns:a16="http://schemas.microsoft.com/office/drawing/2014/main" id="{5E3DFBA8-28A8-5833-C57A-102B365FCE6C}"/>
              </a:ext>
            </a:extLst>
          </p:cNvPr>
          <p:cNvSpPr>
            <a:spLocks noGrp="1"/>
          </p:cNvSpPr>
          <p:nvPr>
            <p:ph type="body" sz="quarter" idx="12"/>
          </p:nvPr>
        </p:nvSpPr>
        <p:spPr>
          <a:xfrm>
            <a:off x="455480" y="2135032"/>
            <a:ext cx="10993169" cy="2587936"/>
          </a:xfrm>
          <a:solidFill>
            <a:schemeClr val="tx2">
              <a:lumMod val="10000"/>
              <a:lumOff val="90000"/>
            </a:schemeClr>
          </a:solidFill>
          <a:ln>
            <a:solidFill>
              <a:schemeClr val="tx1"/>
            </a:solidFill>
          </a:ln>
        </p:spPr>
        <p:txBody>
          <a:bodyPr/>
          <a:lstStyle/>
          <a:p>
            <a:r>
              <a:rPr lang="es-CL" sz="1800" b="1"/>
              <a:t>Campo 98, Valor de Mercado: </a:t>
            </a:r>
            <a:r>
              <a:rPr lang="es-CL" sz="1800"/>
              <a:t>Valor de mercado o valor razonable </a:t>
            </a:r>
            <a:r>
              <a:rPr lang="es-CL" sz="1800" b="1" u="sng"/>
              <a:t>neto</a:t>
            </a:r>
            <a:r>
              <a:rPr lang="es-CL" sz="1800"/>
              <a:t> del contrato,</a:t>
            </a:r>
          </a:p>
          <a:p>
            <a:endParaRPr lang="es-CL" sz="1800"/>
          </a:p>
          <a:p>
            <a:r>
              <a:rPr lang="es-CL" sz="1800" b="1"/>
              <a:t>Campo 103, Valor de Mercado Activo: </a:t>
            </a:r>
            <a:r>
              <a:rPr lang="es-CL" sz="1800"/>
              <a:t>Valor de mercado o valor razonable de la parte “</a:t>
            </a:r>
            <a:r>
              <a:rPr lang="es-CL" sz="1800" b="1" u="sng"/>
              <a:t>activa</a:t>
            </a:r>
            <a:r>
              <a:rPr lang="es-CL" sz="1800"/>
              <a:t>” del contrato.</a:t>
            </a:r>
          </a:p>
          <a:p>
            <a:endParaRPr lang="es-CL" sz="1800"/>
          </a:p>
          <a:p>
            <a:r>
              <a:rPr lang="es-CL" sz="1800" b="1"/>
              <a:t>Campo 104, Valor de Mercado Pasivo: </a:t>
            </a:r>
            <a:r>
              <a:rPr lang="es-CL" sz="1800"/>
              <a:t>Valor de mercado o valor razonable de la parte “</a:t>
            </a:r>
            <a:r>
              <a:rPr lang="es-CL" sz="1800" b="1" u="sng"/>
              <a:t>pasiva</a:t>
            </a:r>
            <a:r>
              <a:rPr lang="es-CL" sz="1800"/>
              <a:t>” del contrato,</a:t>
            </a:r>
          </a:p>
        </p:txBody>
      </p:sp>
      <p:sp>
        <p:nvSpPr>
          <p:cNvPr id="2" name="Shape 6">
            <a:extLst>
              <a:ext uri="{FF2B5EF4-FFF2-40B4-BE49-F238E27FC236}">
                <a16:creationId xmlns:a16="http://schemas.microsoft.com/office/drawing/2014/main" id="{44415C3C-FE9C-52C3-ADF6-591C410757D2}"/>
              </a:ext>
            </a:extLst>
          </p:cNvPr>
          <p:cNvSpPr/>
          <p:nvPr/>
        </p:nvSpPr>
        <p:spPr>
          <a:xfrm>
            <a:off x="1792587" y="5021505"/>
            <a:ext cx="8860536" cy="1005840"/>
          </a:xfrm>
          <a:prstGeom prst="roundRect">
            <a:avLst>
              <a:gd name="adj" fmla="val 2286"/>
            </a:avLst>
          </a:prstGeom>
          <a:solidFill>
            <a:srgbClr val="FFF7ED"/>
          </a:solidFill>
          <a:ln w="12700">
            <a:solidFill>
              <a:schemeClr val="tx1"/>
            </a:solidFill>
            <a:prstDash val="solid"/>
          </a:ln>
        </p:spPr>
        <p:txBody>
          <a:bodyPr/>
          <a:lstStyle/>
          <a:p>
            <a:endParaRPr lang="es-CL" sz="2000" b="1"/>
          </a:p>
          <a:p>
            <a:r>
              <a:rPr lang="es-CL" sz="2000" b="1"/>
              <a:t>Valor de mercado = Valor de Mercado Activo - Valor de Mercado Pasivo  </a:t>
            </a:r>
            <a:endParaRPr lang="es-CL" sz="2000">
              <a:latin typeface="Frutiger LT 45 Light" panose="020B0402020204020204"/>
            </a:endParaRPr>
          </a:p>
        </p:txBody>
      </p:sp>
      <p:sp>
        <p:nvSpPr>
          <p:cNvPr id="3" name="Marcador de texto 4">
            <a:extLst>
              <a:ext uri="{FF2B5EF4-FFF2-40B4-BE49-F238E27FC236}">
                <a16:creationId xmlns:a16="http://schemas.microsoft.com/office/drawing/2014/main" id="{DEED4756-D68B-8ADA-2610-7D279302EC98}"/>
              </a:ext>
            </a:extLst>
          </p:cNvPr>
          <p:cNvSpPr txBox="1">
            <a:spLocks/>
          </p:cNvSpPr>
          <p:nvPr/>
        </p:nvSpPr>
        <p:spPr>
          <a:xfrm>
            <a:off x="455480" y="1394962"/>
            <a:ext cx="10993169" cy="431009"/>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400" b="1">
                <a:solidFill>
                  <a:schemeClr val="accent1"/>
                </a:solidFill>
              </a:rPr>
              <a:t>Validación 816</a:t>
            </a:r>
            <a:endParaRPr lang="es-CL" sz="2400">
              <a:solidFill>
                <a:schemeClr val="accent1"/>
              </a:solidFill>
            </a:endParaRPr>
          </a:p>
        </p:txBody>
      </p:sp>
    </p:spTree>
    <p:extLst>
      <p:ext uri="{BB962C8B-B14F-4D97-AF65-F5344CB8AC3E}">
        <p14:creationId xmlns:p14="http://schemas.microsoft.com/office/powerpoint/2010/main" val="2476649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1724B-4BD4-8A8A-E8A8-A9932BEBE55A}"/>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68C03463-EFCB-4FEF-5B85-F2A17218E351}"/>
              </a:ext>
            </a:extLst>
          </p:cNvPr>
          <p:cNvSpPr>
            <a:spLocks noGrp="1"/>
          </p:cNvSpPr>
          <p:nvPr>
            <p:ph type="body" sz="quarter" idx="10"/>
          </p:nvPr>
        </p:nvSpPr>
        <p:spPr/>
        <p:txBody>
          <a:bodyPr/>
          <a:lstStyle/>
          <a:p>
            <a:r>
              <a:rPr lang="es-CL" sz="3200" b="1">
                <a:solidFill>
                  <a:srgbClr val="FF0000"/>
                </a:solidFill>
                <a:latin typeface="Frutiger LT 45 Light"/>
              </a:rPr>
              <a:t>IMPORTANTE</a:t>
            </a:r>
            <a:r>
              <a:rPr lang="es-CL" sz="3200" b="1">
                <a:latin typeface="Frutiger LT 45 Light"/>
              </a:rPr>
              <a:t> – Valor de mercado</a:t>
            </a:r>
          </a:p>
        </p:txBody>
      </p:sp>
      <p:sp>
        <p:nvSpPr>
          <p:cNvPr id="3" name="Marcador de texto 4">
            <a:extLst>
              <a:ext uri="{FF2B5EF4-FFF2-40B4-BE49-F238E27FC236}">
                <a16:creationId xmlns:a16="http://schemas.microsoft.com/office/drawing/2014/main" id="{F21DB234-5ACD-5FF2-AB33-B7EE5BF30D59}"/>
              </a:ext>
            </a:extLst>
          </p:cNvPr>
          <p:cNvSpPr txBox="1">
            <a:spLocks/>
          </p:cNvSpPr>
          <p:nvPr/>
        </p:nvSpPr>
        <p:spPr>
          <a:xfrm>
            <a:off x="848311" y="1656251"/>
            <a:ext cx="10993169" cy="431009"/>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400"/>
              <a:t>La</a:t>
            </a:r>
            <a:r>
              <a:rPr lang="es-CL" sz="2400" b="1">
                <a:solidFill>
                  <a:schemeClr val="accent1"/>
                </a:solidFill>
              </a:rPr>
              <a:t> Validación 816 </a:t>
            </a:r>
            <a:r>
              <a:rPr lang="es-CL" sz="2400"/>
              <a:t>pasará a </a:t>
            </a:r>
            <a:r>
              <a:rPr lang="es-CL" sz="2400" b="1" err="1">
                <a:solidFill>
                  <a:srgbClr val="FF0000"/>
                </a:solidFill>
              </a:rPr>
              <a:t>killer</a:t>
            </a:r>
            <a:r>
              <a:rPr lang="es-CL" sz="2400"/>
              <a:t> en el archivo de junio, a enviar hasta el quinto día hábil de julio.</a:t>
            </a:r>
          </a:p>
        </p:txBody>
      </p:sp>
      <p:pic>
        <p:nvPicPr>
          <p:cNvPr id="9" name="Imagen 8">
            <a:extLst>
              <a:ext uri="{FF2B5EF4-FFF2-40B4-BE49-F238E27FC236}">
                <a16:creationId xmlns:a16="http://schemas.microsoft.com/office/drawing/2014/main" id="{802993CC-361C-2E8B-16E9-DE03226D5A49}"/>
              </a:ext>
            </a:extLst>
          </p:cNvPr>
          <p:cNvPicPr>
            <a:picLocks noChangeAspect="1"/>
          </p:cNvPicPr>
          <p:nvPr/>
        </p:nvPicPr>
        <p:blipFill>
          <a:blip r:embed="rId2"/>
          <a:stretch>
            <a:fillRect/>
          </a:stretch>
        </p:blipFill>
        <p:spPr>
          <a:xfrm>
            <a:off x="216946" y="2999034"/>
            <a:ext cx="11525182" cy="933647"/>
          </a:xfrm>
          <a:prstGeom prst="rect">
            <a:avLst/>
          </a:prstGeom>
        </p:spPr>
      </p:pic>
    </p:spTree>
    <p:extLst>
      <p:ext uri="{BB962C8B-B14F-4D97-AF65-F5344CB8AC3E}">
        <p14:creationId xmlns:p14="http://schemas.microsoft.com/office/powerpoint/2010/main" val="2081289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CD6F6-194B-11A8-CB70-181326FADE8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E5E55C1-A013-59FE-404B-89F2422F4BD3}"/>
              </a:ext>
            </a:extLst>
          </p:cNvPr>
          <p:cNvSpPr/>
          <p:nvPr/>
        </p:nvSpPr>
        <p:spPr>
          <a:xfrm>
            <a:off x="502920" y="548640"/>
            <a:ext cx="10789920" cy="411480"/>
          </a:xfrm>
          <a:prstGeom prst="rect">
            <a:avLst/>
          </a:prstGeom>
          <a:noFill/>
          <a:ln/>
        </p:spPr>
        <p:txBody>
          <a:bodyPr wrap="square" lIns="0" tIns="0" rIns="0" bIns="0" rtlCol="0" anchor="ctr"/>
          <a:lstStyle/>
          <a:p>
            <a:r>
              <a:rPr lang="es-CL" sz="3200" b="1">
                <a:latin typeface="Frutiger LT 45 Light"/>
              </a:rPr>
              <a:t>Archivos Mensuales – Valor de mercado</a:t>
            </a:r>
          </a:p>
        </p:txBody>
      </p:sp>
      <p:sp>
        <p:nvSpPr>
          <p:cNvPr id="4" name="Text 2">
            <a:extLst>
              <a:ext uri="{FF2B5EF4-FFF2-40B4-BE49-F238E27FC236}">
                <a16:creationId xmlns:a16="http://schemas.microsoft.com/office/drawing/2014/main" id="{805B66C4-D7FA-A491-1090-092E0778ADB0}"/>
              </a:ext>
            </a:extLst>
          </p:cNvPr>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a:extLst>
              <a:ext uri="{FF2B5EF4-FFF2-40B4-BE49-F238E27FC236}">
                <a16:creationId xmlns:a16="http://schemas.microsoft.com/office/drawing/2014/main" id="{41ECAFB1-E6F7-C82B-CF08-FACC1951F76B}"/>
              </a:ext>
            </a:extLst>
          </p:cNvPr>
          <p:cNvSpPr/>
          <p:nvPr/>
        </p:nvSpPr>
        <p:spPr>
          <a:xfrm>
            <a:off x="1341120" y="1329690"/>
            <a:ext cx="2606040" cy="3474720"/>
          </a:xfrm>
          <a:prstGeom prst="roundRect">
            <a:avLst>
              <a:gd name="adj" fmla="val 2807"/>
            </a:avLst>
          </a:prstGeom>
          <a:solidFill>
            <a:srgbClr val="EEF6FF"/>
          </a:solidFill>
          <a:ln w="12700">
            <a:solidFill>
              <a:schemeClr val="tx1"/>
            </a:solidFill>
            <a:prstDash val="solid"/>
          </a:ln>
        </p:spPr>
        <p:txBody>
          <a:bodyPr/>
          <a:lstStyle/>
          <a:p>
            <a:endParaRPr lang="es-CL" sz="2000">
              <a:latin typeface="Frutiger LT 45 Light" panose="020B0402020204020204"/>
            </a:endParaRPr>
          </a:p>
        </p:txBody>
      </p:sp>
      <p:sp>
        <p:nvSpPr>
          <p:cNvPr id="6" name="Text 4">
            <a:extLst>
              <a:ext uri="{FF2B5EF4-FFF2-40B4-BE49-F238E27FC236}">
                <a16:creationId xmlns:a16="http://schemas.microsoft.com/office/drawing/2014/main" id="{4DB093A9-1C8F-95BF-FDA5-F0630191CD48}"/>
              </a:ext>
            </a:extLst>
          </p:cNvPr>
          <p:cNvSpPr/>
          <p:nvPr/>
        </p:nvSpPr>
        <p:spPr>
          <a:xfrm>
            <a:off x="1505712" y="1466850"/>
            <a:ext cx="2276856" cy="237744"/>
          </a:xfrm>
          <a:prstGeom prst="rect">
            <a:avLst/>
          </a:prstGeom>
          <a:noFill/>
          <a:ln/>
        </p:spPr>
        <p:txBody>
          <a:bodyPr wrap="square" lIns="0" tIns="0" rIns="0" bIns="0" rtlCol="0" anchor="ctr"/>
          <a:lstStyle/>
          <a:p>
            <a:pPr marL="0" indent="0">
              <a:buNone/>
            </a:pPr>
            <a:r>
              <a:rPr lang="en-US" sz="2000" b="1">
                <a:solidFill>
                  <a:srgbClr val="153A5B"/>
                </a:solidFill>
                <a:latin typeface="Frutiger LT 45 Light" panose="020B0402020204020204"/>
              </a:rPr>
              <a:t>Campo 105</a:t>
            </a:r>
            <a:endParaRPr lang="en-US" sz="2000">
              <a:latin typeface="Frutiger LT 45 Light" panose="020B0402020204020204"/>
            </a:endParaRPr>
          </a:p>
        </p:txBody>
      </p:sp>
      <p:sp>
        <p:nvSpPr>
          <p:cNvPr id="7" name="Text 5">
            <a:extLst>
              <a:ext uri="{FF2B5EF4-FFF2-40B4-BE49-F238E27FC236}">
                <a16:creationId xmlns:a16="http://schemas.microsoft.com/office/drawing/2014/main" id="{01D6C25F-8A69-3C28-EE90-487E68806141}"/>
              </a:ext>
            </a:extLst>
          </p:cNvPr>
          <p:cNvSpPr/>
          <p:nvPr/>
        </p:nvSpPr>
        <p:spPr>
          <a:xfrm>
            <a:off x="1578864" y="2167588"/>
            <a:ext cx="2276856" cy="1757278"/>
          </a:xfrm>
          <a:prstGeom prst="rect">
            <a:avLst/>
          </a:prstGeom>
          <a:noFill/>
          <a:ln/>
        </p:spPr>
        <p:txBody>
          <a:bodyPr wrap="square" lIns="254" tIns="254" rIns="254" bIns="254" rtlCol="0" anchor="ctr">
            <a:normAutofit lnSpcReduction="10000"/>
          </a:bodyPr>
          <a:lstStyle/>
          <a:p>
            <a:r>
              <a:rPr lang="es-CL" sz="2000">
                <a:latin typeface="Frutiger LT 45 Light" panose="020B0402020204020204"/>
              </a:rPr>
              <a:t>Ajuste a la valorización por riesgo de crédito de la contraparte (</a:t>
            </a:r>
            <a:r>
              <a:rPr lang="es-CL" sz="2000" i="1" err="1">
                <a:latin typeface="Frutiger LT 45 Light" panose="020B0402020204020204"/>
              </a:rPr>
              <a:t>Credit</a:t>
            </a:r>
            <a:r>
              <a:rPr lang="es-CL" sz="2000" i="1">
                <a:latin typeface="Frutiger LT 45 Light" panose="020B0402020204020204"/>
              </a:rPr>
              <a:t> </a:t>
            </a:r>
            <a:r>
              <a:rPr lang="es-CL" sz="2000" i="1" err="1">
                <a:latin typeface="Frutiger LT 45 Light" panose="020B0402020204020204"/>
              </a:rPr>
              <a:t>value</a:t>
            </a:r>
            <a:r>
              <a:rPr lang="es-CL" sz="2000" i="1">
                <a:latin typeface="Frutiger LT 45 Light" panose="020B0402020204020204"/>
              </a:rPr>
              <a:t> </a:t>
            </a:r>
            <a:r>
              <a:rPr lang="es-CL" sz="2000" i="1" err="1">
                <a:latin typeface="Frutiger LT 45 Light" panose="020B0402020204020204"/>
              </a:rPr>
              <a:t>adjustemen</a:t>
            </a:r>
            <a:r>
              <a:rPr lang="es-CL" sz="2000" err="1">
                <a:latin typeface="Frutiger LT 45 Light" panose="020B0402020204020204"/>
              </a:rPr>
              <a:t>t</a:t>
            </a:r>
            <a:endParaRPr lang="en-US" sz="2000">
              <a:latin typeface="Frutiger LT 45 Light" panose="020B0402020204020204"/>
            </a:endParaRPr>
          </a:p>
        </p:txBody>
      </p:sp>
      <p:sp>
        <p:nvSpPr>
          <p:cNvPr id="8" name="Shape 6">
            <a:extLst>
              <a:ext uri="{FF2B5EF4-FFF2-40B4-BE49-F238E27FC236}">
                <a16:creationId xmlns:a16="http://schemas.microsoft.com/office/drawing/2014/main" id="{7C8079D9-8F50-8B4A-434B-5BAFE3C7BCFF}"/>
              </a:ext>
            </a:extLst>
          </p:cNvPr>
          <p:cNvSpPr/>
          <p:nvPr/>
        </p:nvSpPr>
        <p:spPr>
          <a:xfrm>
            <a:off x="4221480" y="1329690"/>
            <a:ext cx="2606040" cy="3474720"/>
          </a:xfrm>
          <a:prstGeom prst="roundRect">
            <a:avLst>
              <a:gd name="adj" fmla="val 2807"/>
            </a:avLst>
          </a:prstGeom>
          <a:solidFill>
            <a:srgbClr val="FFFFFF"/>
          </a:solidFill>
          <a:ln w="12700">
            <a:solidFill>
              <a:schemeClr val="tx1"/>
            </a:solidFill>
            <a:prstDash val="solid"/>
          </a:ln>
        </p:spPr>
        <p:txBody>
          <a:bodyPr/>
          <a:lstStyle/>
          <a:p>
            <a:endParaRPr lang="es-CL" sz="2000">
              <a:latin typeface="Frutiger LT 45 Light" panose="020B0402020204020204"/>
            </a:endParaRPr>
          </a:p>
        </p:txBody>
      </p:sp>
      <p:sp>
        <p:nvSpPr>
          <p:cNvPr id="9" name="Text 7">
            <a:extLst>
              <a:ext uri="{FF2B5EF4-FFF2-40B4-BE49-F238E27FC236}">
                <a16:creationId xmlns:a16="http://schemas.microsoft.com/office/drawing/2014/main" id="{432E0F69-2AFA-3DBD-9DDD-0479001E7A8D}"/>
              </a:ext>
            </a:extLst>
          </p:cNvPr>
          <p:cNvSpPr/>
          <p:nvPr/>
        </p:nvSpPr>
        <p:spPr>
          <a:xfrm>
            <a:off x="4386072" y="1466850"/>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106</a:t>
            </a:r>
            <a:endParaRPr lang="en-US" sz="2000">
              <a:latin typeface="Frutiger LT 45 Light" panose="020B0402020204020204"/>
            </a:endParaRPr>
          </a:p>
        </p:txBody>
      </p:sp>
      <p:sp>
        <p:nvSpPr>
          <p:cNvPr id="10" name="Text 8">
            <a:extLst>
              <a:ext uri="{FF2B5EF4-FFF2-40B4-BE49-F238E27FC236}">
                <a16:creationId xmlns:a16="http://schemas.microsoft.com/office/drawing/2014/main" id="{1595E205-0585-04C8-05F2-801BF2DBD63A}"/>
              </a:ext>
            </a:extLst>
          </p:cNvPr>
          <p:cNvSpPr/>
          <p:nvPr/>
        </p:nvSpPr>
        <p:spPr>
          <a:xfrm>
            <a:off x="4386072" y="2402978"/>
            <a:ext cx="2276856" cy="951519"/>
          </a:xfrm>
          <a:prstGeom prst="rect">
            <a:avLst/>
          </a:prstGeom>
          <a:noFill/>
          <a:ln/>
        </p:spPr>
        <p:txBody>
          <a:bodyPr wrap="square" lIns="254" tIns="254" rIns="254" bIns="254" rtlCol="0" anchor="ctr">
            <a:normAutofit/>
          </a:bodyPr>
          <a:lstStyle/>
          <a:p>
            <a:r>
              <a:rPr lang="es-CL" sz="2000">
                <a:latin typeface="Frutiger LT 45 Light" panose="020B0402020204020204"/>
              </a:rPr>
              <a:t>Ajuste a la valorización por </a:t>
            </a:r>
            <a:r>
              <a:rPr lang="es-CL" sz="2000" i="1">
                <a:latin typeface="Frutiger LT 45 Light" panose="020B0402020204020204"/>
              </a:rPr>
              <a:t>BID-OFFER Spread</a:t>
            </a:r>
            <a:endParaRPr lang="en-US" sz="2000">
              <a:latin typeface="Frutiger LT 45 Light" panose="020B0402020204020204"/>
            </a:endParaRPr>
          </a:p>
        </p:txBody>
      </p:sp>
      <p:sp>
        <p:nvSpPr>
          <p:cNvPr id="11" name="Shape 9">
            <a:extLst>
              <a:ext uri="{FF2B5EF4-FFF2-40B4-BE49-F238E27FC236}">
                <a16:creationId xmlns:a16="http://schemas.microsoft.com/office/drawing/2014/main" id="{CED2964E-1DAB-1FED-9C73-1BD3BA04B3BE}"/>
              </a:ext>
            </a:extLst>
          </p:cNvPr>
          <p:cNvSpPr/>
          <p:nvPr/>
        </p:nvSpPr>
        <p:spPr>
          <a:xfrm>
            <a:off x="7101840" y="1329690"/>
            <a:ext cx="2606040" cy="3474720"/>
          </a:xfrm>
          <a:prstGeom prst="roundRect">
            <a:avLst>
              <a:gd name="adj" fmla="val 2807"/>
            </a:avLst>
          </a:prstGeom>
          <a:solidFill>
            <a:schemeClr val="accent2">
              <a:lumMod val="20000"/>
              <a:lumOff val="80000"/>
            </a:schemeClr>
          </a:solidFill>
          <a:ln w="12700">
            <a:solidFill>
              <a:schemeClr val="tx1"/>
            </a:solidFill>
            <a:prstDash val="solid"/>
          </a:ln>
        </p:spPr>
        <p:txBody>
          <a:bodyPr/>
          <a:lstStyle/>
          <a:p>
            <a:endParaRPr lang="es-CL" sz="2000">
              <a:latin typeface="Frutiger LT 45 Light" panose="020B0402020204020204"/>
            </a:endParaRPr>
          </a:p>
        </p:txBody>
      </p:sp>
      <p:sp>
        <p:nvSpPr>
          <p:cNvPr id="12" name="Text 10">
            <a:extLst>
              <a:ext uri="{FF2B5EF4-FFF2-40B4-BE49-F238E27FC236}">
                <a16:creationId xmlns:a16="http://schemas.microsoft.com/office/drawing/2014/main" id="{4D2E7E91-C9C0-51F3-8E49-CA606B8DCFF1}"/>
              </a:ext>
            </a:extLst>
          </p:cNvPr>
          <p:cNvSpPr/>
          <p:nvPr/>
        </p:nvSpPr>
        <p:spPr>
          <a:xfrm>
            <a:off x="7266432" y="1466850"/>
            <a:ext cx="2276856" cy="237744"/>
          </a:xfrm>
          <a:prstGeom prst="rect">
            <a:avLst/>
          </a:prstGeom>
          <a:noFill/>
          <a:ln/>
        </p:spPr>
        <p:txBody>
          <a:bodyPr wrap="square" lIns="0" tIns="0" rIns="0" bIns="0" rtlCol="0" anchor="ctr"/>
          <a:lstStyle/>
          <a:p>
            <a:r>
              <a:rPr lang="en-US" sz="2000" b="1">
                <a:solidFill>
                  <a:srgbClr val="153A5B"/>
                </a:solidFill>
                <a:latin typeface="Frutiger LT 45 Light" panose="020B0402020204020204"/>
              </a:rPr>
              <a:t>Campo 107</a:t>
            </a:r>
            <a:endParaRPr lang="en-US" sz="2000">
              <a:latin typeface="Frutiger LT 45 Light" panose="020B0402020204020204"/>
            </a:endParaRPr>
          </a:p>
        </p:txBody>
      </p:sp>
      <p:sp>
        <p:nvSpPr>
          <p:cNvPr id="13" name="Text 11">
            <a:extLst>
              <a:ext uri="{FF2B5EF4-FFF2-40B4-BE49-F238E27FC236}">
                <a16:creationId xmlns:a16="http://schemas.microsoft.com/office/drawing/2014/main" id="{E2896BD3-3630-4C88-B098-98784105CF2C}"/>
              </a:ext>
            </a:extLst>
          </p:cNvPr>
          <p:cNvSpPr/>
          <p:nvPr/>
        </p:nvSpPr>
        <p:spPr>
          <a:xfrm>
            <a:off x="7266432" y="2020922"/>
            <a:ext cx="2276856" cy="2092256"/>
          </a:xfrm>
          <a:prstGeom prst="rect">
            <a:avLst/>
          </a:prstGeom>
          <a:noFill/>
          <a:ln/>
        </p:spPr>
        <p:txBody>
          <a:bodyPr wrap="square" lIns="254" tIns="254" rIns="254" bIns="254" rtlCol="0" anchor="ctr">
            <a:noAutofit/>
          </a:bodyPr>
          <a:lstStyle/>
          <a:p>
            <a:r>
              <a:rPr lang="es-CL" sz="2000">
                <a:latin typeface="Frutiger LT 45 Light" panose="020B0402020204020204"/>
              </a:rPr>
              <a:t>Otros ajustes a la valorización</a:t>
            </a:r>
          </a:p>
          <a:p>
            <a:endParaRPr lang="es-CL" sz="2000">
              <a:latin typeface="Frutiger LT 45 Light" panose="020B0402020204020204"/>
            </a:endParaRPr>
          </a:p>
        </p:txBody>
      </p:sp>
    </p:spTree>
    <p:extLst>
      <p:ext uri="{BB962C8B-B14F-4D97-AF65-F5344CB8AC3E}">
        <p14:creationId xmlns:p14="http://schemas.microsoft.com/office/powerpoint/2010/main" val="711240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0">
            <a:extLst>
              <a:ext uri="{FF2B5EF4-FFF2-40B4-BE49-F238E27FC236}">
                <a16:creationId xmlns:a16="http://schemas.microsoft.com/office/drawing/2014/main" id="{7AA19BBB-594B-75AC-1C04-A2A0AA9B50E9}"/>
              </a:ext>
            </a:extLst>
          </p:cNvPr>
          <p:cNvSpPr/>
          <p:nvPr/>
        </p:nvSpPr>
        <p:spPr>
          <a:xfrm>
            <a:off x="502920" y="548640"/>
            <a:ext cx="10789920" cy="411480"/>
          </a:xfrm>
          <a:prstGeom prst="rect">
            <a:avLst/>
          </a:prstGeom>
          <a:noFill/>
          <a:ln/>
        </p:spPr>
        <p:txBody>
          <a:bodyPr wrap="square" lIns="0" tIns="0" rIns="0" bIns="0" rtlCol="0" anchor="ctr"/>
          <a:lstStyle/>
          <a:p>
            <a:r>
              <a:rPr lang="es-CL" sz="3200" b="1">
                <a:latin typeface="Frutiger LT 45 Light"/>
              </a:rPr>
              <a:t>Archivos Mensuales</a:t>
            </a:r>
          </a:p>
        </p:txBody>
      </p:sp>
      <p:sp>
        <p:nvSpPr>
          <p:cNvPr id="12" name="Marcador de texto 4">
            <a:extLst>
              <a:ext uri="{FF2B5EF4-FFF2-40B4-BE49-F238E27FC236}">
                <a16:creationId xmlns:a16="http://schemas.microsoft.com/office/drawing/2014/main" id="{3CEC7056-EBE8-8959-1CCD-5013B09A0146}"/>
              </a:ext>
            </a:extLst>
          </p:cNvPr>
          <p:cNvSpPr txBox="1">
            <a:spLocks/>
          </p:cNvSpPr>
          <p:nvPr/>
        </p:nvSpPr>
        <p:spPr>
          <a:xfrm>
            <a:off x="502920" y="1568698"/>
            <a:ext cx="10993169" cy="431009"/>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400" b="1">
                <a:solidFill>
                  <a:schemeClr val="accent1"/>
                </a:solidFill>
              </a:rPr>
              <a:t>Consistencia mensual</a:t>
            </a:r>
            <a:endParaRPr lang="es-CL" sz="2400">
              <a:solidFill>
                <a:schemeClr val="accent1"/>
              </a:solidFill>
            </a:endParaRPr>
          </a:p>
        </p:txBody>
      </p:sp>
      <p:pic>
        <p:nvPicPr>
          <p:cNvPr id="14" name="Imagen 13">
            <a:extLst>
              <a:ext uri="{FF2B5EF4-FFF2-40B4-BE49-F238E27FC236}">
                <a16:creationId xmlns:a16="http://schemas.microsoft.com/office/drawing/2014/main" id="{A3FD613F-4FF2-3DAE-123C-F36499F3D59C}"/>
              </a:ext>
            </a:extLst>
          </p:cNvPr>
          <p:cNvPicPr>
            <a:picLocks noChangeAspect="1"/>
          </p:cNvPicPr>
          <p:nvPr/>
        </p:nvPicPr>
        <p:blipFill>
          <a:blip r:embed="rId2"/>
          <a:stretch>
            <a:fillRect/>
          </a:stretch>
        </p:blipFill>
        <p:spPr>
          <a:xfrm>
            <a:off x="319538" y="4366950"/>
            <a:ext cx="11457933" cy="1398687"/>
          </a:xfrm>
          <a:prstGeom prst="rect">
            <a:avLst/>
          </a:prstGeom>
        </p:spPr>
      </p:pic>
      <p:grpSp>
        <p:nvGrpSpPr>
          <p:cNvPr id="18" name="Grupo 17">
            <a:extLst>
              <a:ext uri="{FF2B5EF4-FFF2-40B4-BE49-F238E27FC236}">
                <a16:creationId xmlns:a16="http://schemas.microsoft.com/office/drawing/2014/main" id="{8F06524C-4D14-7DC6-2B59-B9A27B3A98F5}"/>
              </a:ext>
            </a:extLst>
          </p:cNvPr>
          <p:cNvGrpSpPr/>
          <p:nvPr/>
        </p:nvGrpSpPr>
        <p:grpSpPr>
          <a:xfrm>
            <a:off x="219179" y="2172936"/>
            <a:ext cx="11457933" cy="1266933"/>
            <a:chOff x="511787" y="2575833"/>
            <a:chExt cx="10781053" cy="997001"/>
          </a:xfrm>
        </p:grpSpPr>
        <p:pic>
          <p:nvPicPr>
            <p:cNvPr id="16" name="Imagen 15">
              <a:extLst>
                <a:ext uri="{FF2B5EF4-FFF2-40B4-BE49-F238E27FC236}">
                  <a16:creationId xmlns:a16="http://schemas.microsoft.com/office/drawing/2014/main" id="{26A1EF21-7C4E-8EDC-2C13-67A7C98E9127}"/>
                </a:ext>
              </a:extLst>
            </p:cNvPr>
            <p:cNvPicPr>
              <a:picLocks noChangeAspect="1"/>
            </p:cNvPicPr>
            <p:nvPr/>
          </p:nvPicPr>
          <p:blipFill>
            <a:blip r:embed="rId3"/>
            <a:srcRect b="78919"/>
            <a:stretch>
              <a:fillRect/>
            </a:stretch>
          </p:blipFill>
          <p:spPr>
            <a:xfrm>
              <a:off x="511787" y="2575833"/>
              <a:ext cx="10772186" cy="431009"/>
            </a:xfrm>
            <a:prstGeom prst="rect">
              <a:avLst/>
            </a:prstGeom>
          </p:spPr>
        </p:pic>
        <p:pic>
          <p:nvPicPr>
            <p:cNvPr id="17" name="Imagen 16">
              <a:extLst>
                <a:ext uri="{FF2B5EF4-FFF2-40B4-BE49-F238E27FC236}">
                  <a16:creationId xmlns:a16="http://schemas.microsoft.com/office/drawing/2014/main" id="{FCEC8083-C720-E2A0-8B9F-9C8E194D1B47}"/>
                </a:ext>
              </a:extLst>
            </p:cNvPr>
            <p:cNvPicPr>
              <a:picLocks noChangeAspect="1"/>
            </p:cNvPicPr>
            <p:nvPr/>
          </p:nvPicPr>
          <p:blipFill>
            <a:blip r:embed="rId3"/>
            <a:srcRect t="74451"/>
            <a:stretch>
              <a:fillRect/>
            </a:stretch>
          </p:blipFill>
          <p:spPr>
            <a:xfrm>
              <a:off x="520654" y="3050461"/>
              <a:ext cx="10772186" cy="522373"/>
            </a:xfrm>
            <a:prstGeom prst="rect">
              <a:avLst/>
            </a:prstGeom>
          </p:spPr>
        </p:pic>
      </p:grpSp>
      <p:sp>
        <p:nvSpPr>
          <p:cNvPr id="19" name="Rectángulo 18">
            <a:extLst>
              <a:ext uri="{FF2B5EF4-FFF2-40B4-BE49-F238E27FC236}">
                <a16:creationId xmlns:a16="http://schemas.microsoft.com/office/drawing/2014/main" id="{FB763F3E-128F-47F5-A98E-6913FAEDA988}"/>
              </a:ext>
            </a:extLst>
          </p:cNvPr>
          <p:cNvSpPr/>
          <p:nvPr/>
        </p:nvSpPr>
        <p:spPr>
          <a:xfrm>
            <a:off x="1655064" y="2817339"/>
            <a:ext cx="2112264" cy="395184"/>
          </a:xfrm>
          <a:prstGeom prst="rect">
            <a:avLst/>
          </a:prstGeom>
          <a:solidFill>
            <a:srgbClr val="FFFE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600">
                <a:solidFill>
                  <a:schemeClr val="tx1">
                    <a:lumMod val="65000"/>
                    <a:lumOff val="35000"/>
                  </a:schemeClr>
                </a:solidFill>
              </a:rPr>
              <a:t>Reportante</a:t>
            </a:r>
          </a:p>
        </p:txBody>
      </p:sp>
      <p:cxnSp>
        <p:nvCxnSpPr>
          <p:cNvPr id="22" name="Conector recto de flecha 21">
            <a:extLst>
              <a:ext uri="{FF2B5EF4-FFF2-40B4-BE49-F238E27FC236}">
                <a16:creationId xmlns:a16="http://schemas.microsoft.com/office/drawing/2014/main" id="{F8F60E87-D201-9B41-E4CA-C6C8478BDBDA}"/>
              </a:ext>
            </a:extLst>
          </p:cNvPr>
          <p:cNvCxnSpPr>
            <a:cxnSpLocks/>
          </p:cNvCxnSpPr>
          <p:nvPr/>
        </p:nvCxnSpPr>
        <p:spPr>
          <a:xfrm flipH="1">
            <a:off x="7269479" y="3409931"/>
            <a:ext cx="3200400" cy="927081"/>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6" name="Rectángulo 25">
            <a:extLst>
              <a:ext uri="{FF2B5EF4-FFF2-40B4-BE49-F238E27FC236}">
                <a16:creationId xmlns:a16="http://schemas.microsoft.com/office/drawing/2014/main" id="{BF46BD43-8FFA-8C47-3164-184FCDB26D11}"/>
              </a:ext>
            </a:extLst>
          </p:cNvPr>
          <p:cNvSpPr/>
          <p:nvPr/>
        </p:nvSpPr>
        <p:spPr>
          <a:xfrm>
            <a:off x="10469879" y="2224748"/>
            <a:ext cx="1307592" cy="1185183"/>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5079753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E347F-D493-B9E4-BBDD-3C17E0BF2868}"/>
            </a:ext>
          </a:extLst>
        </p:cNvPr>
        <p:cNvGrpSpPr/>
        <p:nvPr/>
      </p:nvGrpSpPr>
      <p:grpSpPr>
        <a:xfrm>
          <a:off x="0" y="0"/>
          <a:ext cx="0" cy="0"/>
          <a:chOff x="0" y="0"/>
          <a:chExt cx="0" cy="0"/>
        </a:xfrm>
      </p:grpSpPr>
      <p:sp>
        <p:nvSpPr>
          <p:cNvPr id="11" name="Text 0">
            <a:extLst>
              <a:ext uri="{FF2B5EF4-FFF2-40B4-BE49-F238E27FC236}">
                <a16:creationId xmlns:a16="http://schemas.microsoft.com/office/drawing/2014/main" id="{5AD7EA70-6DC6-8BE1-F920-CC7F30CAEC26}"/>
              </a:ext>
            </a:extLst>
          </p:cNvPr>
          <p:cNvSpPr/>
          <p:nvPr/>
        </p:nvSpPr>
        <p:spPr>
          <a:xfrm>
            <a:off x="502920" y="548640"/>
            <a:ext cx="10789920" cy="411480"/>
          </a:xfrm>
          <a:prstGeom prst="rect">
            <a:avLst/>
          </a:prstGeom>
          <a:noFill/>
          <a:ln/>
        </p:spPr>
        <p:txBody>
          <a:bodyPr wrap="square" lIns="0" tIns="0" rIns="0" bIns="0" rtlCol="0" anchor="ctr"/>
          <a:lstStyle/>
          <a:p>
            <a:r>
              <a:rPr lang="es-CL" sz="3200" b="1">
                <a:latin typeface="Frutiger LT 45 Light"/>
              </a:rPr>
              <a:t>Archivos Mensuales</a:t>
            </a:r>
          </a:p>
        </p:txBody>
      </p:sp>
      <p:sp>
        <p:nvSpPr>
          <p:cNvPr id="12" name="Marcador de texto 4">
            <a:extLst>
              <a:ext uri="{FF2B5EF4-FFF2-40B4-BE49-F238E27FC236}">
                <a16:creationId xmlns:a16="http://schemas.microsoft.com/office/drawing/2014/main" id="{D24A1522-A2CF-FF73-B502-2148AD7A6B73}"/>
              </a:ext>
            </a:extLst>
          </p:cNvPr>
          <p:cNvSpPr txBox="1">
            <a:spLocks/>
          </p:cNvSpPr>
          <p:nvPr/>
        </p:nvSpPr>
        <p:spPr>
          <a:xfrm>
            <a:off x="502920" y="1568698"/>
            <a:ext cx="10993169" cy="431009"/>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400" b="1">
                <a:solidFill>
                  <a:schemeClr val="accent1"/>
                </a:solidFill>
              </a:rPr>
              <a:t>Consistencia mensual</a:t>
            </a:r>
            <a:endParaRPr lang="es-CL" sz="2400">
              <a:solidFill>
                <a:schemeClr val="accent1"/>
              </a:solidFill>
            </a:endParaRPr>
          </a:p>
        </p:txBody>
      </p:sp>
      <p:pic>
        <p:nvPicPr>
          <p:cNvPr id="3" name="Imagen 2">
            <a:extLst>
              <a:ext uri="{FF2B5EF4-FFF2-40B4-BE49-F238E27FC236}">
                <a16:creationId xmlns:a16="http://schemas.microsoft.com/office/drawing/2014/main" id="{D6FFA860-AECD-0D9B-C197-D17FB16A9C27}"/>
              </a:ext>
            </a:extLst>
          </p:cNvPr>
          <p:cNvPicPr>
            <a:picLocks noChangeAspect="1"/>
          </p:cNvPicPr>
          <p:nvPr/>
        </p:nvPicPr>
        <p:blipFill>
          <a:blip r:embed="rId2"/>
          <a:stretch>
            <a:fillRect/>
          </a:stretch>
        </p:blipFill>
        <p:spPr>
          <a:xfrm>
            <a:off x="259522" y="2066450"/>
            <a:ext cx="11755694" cy="2861910"/>
          </a:xfrm>
          <a:prstGeom prst="rect">
            <a:avLst/>
          </a:prstGeom>
        </p:spPr>
      </p:pic>
      <p:pic>
        <p:nvPicPr>
          <p:cNvPr id="5" name="Imagen 4">
            <a:extLst>
              <a:ext uri="{FF2B5EF4-FFF2-40B4-BE49-F238E27FC236}">
                <a16:creationId xmlns:a16="http://schemas.microsoft.com/office/drawing/2014/main" id="{C109FDD7-54EA-FB58-118A-E7FCB0FD81B8}"/>
              </a:ext>
            </a:extLst>
          </p:cNvPr>
          <p:cNvPicPr>
            <a:picLocks noChangeAspect="1"/>
          </p:cNvPicPr>
          <p:nvPr/>
        </p:nvPicPr>
        <p:blipFill>
          <a:blip r:embed="rId3"/>
          <a:stretch>
            <a:fillRect/>
          </a:stretch>
        </p:blipFill>
        <p:spPr>
          <a:xfrm>
            <a:off x="2226932" y="4179143"/>
            <a:ext cx="854596" cy="168809"/>
          </a:xfrm>
          <a:prstGeom prst="rect">
            <a:avLst/>
          </a:prstGeom>
        </p:spPr>
      </p:pic>
      <p:pic>
        <p:nvPicPr>
          <p:cNvPr id="6" name="Imagen 5">
            <a:extLst>
              <a:ext uri="{FF2B5EF4-FFF2-40B4-BE49-F238E27FC236}">
                <a16:creationId xmlns:a16="http://schemas.microsoft.com/office/drawing/2014/main" id="{5DC490EA-F2E3-F57B-6DE4-57D17CD597DD}"/>
              </a:ext>
            </a:extLst>
          </p:cNvPr>
          <p:cNvPicPr>
            <a:picLocks noChangeAspect="1"/>
          </p:cNvPicPr>
          <p:nvPr/>
        </p:nvPicPr>
        <p:blipFill>
          <a:blip r:embed="rId3"/>
          <a:stretch>
            <a:fillRect/>
          </a:stretch>
        </p:blipFill>
        <p:spPr>
          <a:xfrm>
            <a:off x="2226932" y="4441914"/>
            <a:ext cx="854596" cy="168809"/>
          </a:xfrm>
          <a:prstGeom prst="rect">
            <a:avLst/>
          </a:prstGeom>
        </p:spPr>
      </p:pic>
      <p:pic>
        <p:nvPicPr>
          <p:cNvPr id="7" name="Imagen 6">
            <a:extLst>
              <a:ext uri="{FF2B5EF4-FFF2-40B4-BE49-F238E27FC236}">
                <a16:creationId xmlns:a16="http://schemas.microsoft.com/office/drawing/2014/main" id="{9373FE43-08EA-83AE-5429-EE790A0D45DF}"/>
              </a:ext>
            </a:extLst>
          </p:cNvPr>
          <p:cNvPicPr>
            <a:picLocks noChangeAspect="1"/>
          </p:cNvPicPr>
          <p:nvPr/>
        </p:nvPicPr>
        <p:blipFill>
          <a:blip r:embed="rId3"/>
          <a:stretch>
            <a:fillRect/>
          </a:stretch>
        </p:blipFill>
        <p:spPr>
          <a:xfrm>
            <a:off x="2245220" y="4692626"/>
            <a:ext cx="854596" cy="168809"/>
          </a:xfrm>
          <a:prstGeom prst="rect">
            <a:avLst/>
          </a:prstGeom>
        </p:spPr>
      </p:pic>
      <p:sp>
        <p:nvSpPr>
          <p:cNvPr id="8" name="Rectángulo 7">
            <a:extLst>
              <a:ext uri="{FF2B5EF4-FFF2-40B4-BE49-F238E27FC236}">
                <a16:creationId xmlns:a16="http://schemas.microsoft.com/office/drawing/2014/main" id="{AFA6F27E-81C6-61E7-AE93-7EB8F3AE6CE6}"/>
              </a:ext>
            </a:extLst>
          </p:cNvPr>
          <p:cNvSpPr/>
          <p:nvPr/>
        </p:nvSpPr>
        <p:spPr>
          <a:xfrm>
            <a:off x="10680192" y="4692626"/>
            <a:ext cx="1145080" cy="197592"/>
          </a:xfrm>
          <a:prstGeom prst="rect">
            <a:avLst/>
          </a:prstGeom>
          <a:solidFill>
            <a:srgbClr val="FFFE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s-CL" sz="1100">
                <a:solidFill>
                  <a:schemeClr val="tx1">
                    <a:lumMod val="65000"/>
                    <a:lumOff val="35000"/>
                  </a:schemeClr>
                </a:solidFill>
              </a:rPr>
              <a:t>1.1200000000</a:t>
            </a:r>
          </a:p>
        </p:txBody>
      </p:sp>
    </p:spTree>
    <p:extLst>
      <p:ext uri="{BB962C8B-B14F-4D97-AF65-F5344CB8AC3E}">
        <p14:creationId xmlns:p14="http://schemas.microsoft.com/office/powerpoint/2010/main" val="12564588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AE16-090D-7BC6-8C5A-53D6770B2F4B}"/>
            </a:ext>
          </a:extLst>
        </p:cNvPr>
        <p:cNvGrpSpPr/>
        <p:nvPr/>
      </p:nvGrpSpPr>
      <p:grpSpPr>
        <a:xfrm>
          <a:off x="0" y="0"/>
          <a:ext cx="0" cy="0"/>
          <a:chOff x="0" y="0"/>
          <a:chExt cx="0" cy="0"/>
        </a:xfrm>
      </p:grpSpPr>
      <p:sp>
        <p:nvSpPr>
          <p:cNvPr id="11" name="Text 0">
            <a:extLst>
              <a:ext uri="{FF2B5EF4-FFF2-40B4-BE49-F238E27FC236}">
                <a16:creationId xmlns:a16="http://schemas.microsoft.com/office/drawing/2014/main" id="{140EA3BC-D3D2-6E8E-A46A-914C2C9A2C8E}"/>
              </a:ext>
            </a:extLst>
          </p:cNvPr>
          <p:cNvSpPr/>
          <p:nvPr/>
        </p:nvSpPr>
        <p:spPr>
          <a:xfrm>
            <a:off x="502920" y="548640"/>
            <a:ext cx="10789920" cy="411480"/>
          </a:xfrm>
          <a:prstGeom prst="rect">
            <a:avLst/>
          </a:prstGeom>
          <a:noFill/>
          <a:ln/>
        </p:spPr>
        <p:txBody>
          <a:bodyPr wrap="square" lIns="0" tIns="0" rIns="0" bIns="0" rtlCol="0" anchor="ctr"/>
          <a:lstStyle/>
          <a:p>
            <a:r>
              <a:rPr lang="es-CL" sz="3200" b="1">
                <a:latin typeface="Frutiger LT 45 Light"/>
              </a:rPr>
              <a:t>Archivos Mensuales</a:t>
            </a:r>
          </a:p>
        </p:txBody>
      </p:sp>
      <p:sp>
        <p:nvSpPr>
          <p:cNvPr id="12" name="Marcador de texto 4">
            <a:extLst>
              <a:ext uri="{FF2B5EF4-FFF2-40B4-BE49-F238E27FC236}">
                <a16:creationId xmlns:a16="http://schemas.microsoft.com/office/drawing/2014/main" id="{6E131DF4-BAD7-1CED-DDFE-4E00097D8269}"/>
              </a:ext>
            </a:extLst>
          </p:cNvPr>
          <p:cNvSpPr txBox="1">
            <a:spLocks/>
          </p:cNvSpPr>
          <p:nvPr/>
        </p:nvSpPr>
        <p:spPr>
          <a:xfrm>
            <a:off x="401295" y="1086302"/>
            <a:ext cx="10993169" cy="431009"/>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sz="2400" b="1">
                <a:solidFill>
                  <a:schemeClr val="accent1"/>
                </a:solidFill>
              </a:rPr>
              <a:t>Consistencia mensual: </a:t>
            </a:r>
            <a:r>
              <a:rPr lang="es-CL" sz="2400" b="1">
                <a:solidFill>
                  <a:srgbClr val="FF0000"/>
                </a:solidFill>
              </a:rPr>
              <a:t>Posible duplicación de contrato</a:t>
            </a:r>
            <a:endParaRPr lang="es-CL" sz="2400">
              <a:solidFill>
                <a:srgbClr val="FF0000"/>
              </a:solidFill>
            </a:endParaRPr>
          </a:p>
        </p:txBody>
      </p:sp>
      <p:pic>
        <p:nvPicPr>
          <p:cNvPr id="4" name="Imagen 3">
            <a:extLst>
              <a:ext uri="{FF2B5EF4-FFF2-40B4-BE49-F238E27FC236}">
                <a16:creationId xmlns:a16="http://schemas.microsoft.com/office/drawing/2014/main" id="{5323D2CA-994C-A47A-5DA7-10A21C1C707C}"/>
              </a:ext>
            </a:extLst>
          </p:cNvPr>
          <p:cNvPicPr>
            <a:picLocks noChangeAspect="1"/>
          </p:cNvPicPr>
          <p:nvPr/>
        </p:nvPicPr>
        <p:blipFill>
          <a:blip r:embed="rId2"/>
          <a:stretch>
            <a:fillRect/>
          </a:stretch>
        </p:blipFill>
        <p:spPr>
          <a:xfrm>
            <a:off x="385971" y="1573402"/>
            <a:ext cx="11420057" cy="2135728"/>
          </a:xfrm>
          <a:prstGeom prst="rect">
            <a:avLst/>
          </a:prstGeom>
        </p:spPr>
      </p:pic>
      <p:sp>
        <p:nvSpPr>
          <p:cNvPr id="9" name="Rectángulo 8">
            <a:extLst>
              <a:ext uri="{FF2B5EF4-FFF2-40B4-BE49-F238E27FC236}">
                <a16:creationId xmlns:a16="http://schemas.microsoft.com/office/drawing/2014/main" id="{DE25A0F5-581B-2884-0075-5A879AB30540}"/>
              </a:ext>
            </a:extLst>
          </p:cNvPr>
          <p:cNvSpPr/>
          <p:nvPr/>
        </p:nvSpPr>
        <p:spPr>
          <a:xfrm>
            <a:off x="1788901" y="3381001"/>
            <a:ext cx="3172968" cy="2468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 name="Imagen 12">
            <a:extLst>
              <a:ext uri="{FF2B5EF4-FFF2-40B4-BE49-F238E27FC236}">
                <a16:creationId xmlns:a16="http://schemas.microsoft.com/office/drawing/2014/main" id="{DDB1DF9F-CEB2-CF3A-8A24-B4474C1EAFFA}"/>
              </a:ext>
            </a:extLst>
          </p:cNvPr>
          <p:cNvPicPr>
            <a:picLocks noChangeAspect="1"/>
          </p:cNvPicPr>
          <p:nvPr/>
        </p:nvPicPr>
        <p:blipFill>
          <a:blip r:embed="rId3"/>
          <a:srcRect b="8995"/>
          <a:stretch>
            <a:fillRect/>
          </a:stretch>
        </p:blipFill>
        <p:spPr>
          <a:xfrm>
            <a:off x="1163908" y="3913631"/>
            <a:ext cx="9705685" cy="2404873"/>
          </a:xfrm>
          <a:prstGeom prst="rect">
            <a:avLst/>
          </a:prstGeom>
        </p:spPr>
      </p:pic>
      <p:pic>
        <p:nvPicPr>
          <p:cNvPr id="5" name="Imagen 4">
            <a:extLst>
              <a:ext uri="{FF2B5EF4-FFF2-40B4-BE49-F238E27FC236}">
                <a16:creationId xmlns:a16="http://schemas.microsoft.com/office/drawing/2014/main" id="{D5C4AD7F-5F79-DC98-76B2-D3FCA265E7FC}"/>
              </a:ext>
            </a:extLst>
          </p:cNvPr>
          <p:cNvPicPr>
            <a:picLocks noChangeAspect="1"/>
          </p:cNvPicPr>
          <p:nvPr/>
        </p:nvPicPr>
        <p:blipFill>
          <a:blip r:embed="rId4"/>
          <a:stretch>
            <a:fillRect/>
          </a:stretch>
        </p:blipFill>
        <p:spPr>
          <a:xfrm>
            <a:off x="3006241" y="5843094"/>
            <a:ext cx="720000" cy="142222"/>
          </a:xfrm>
          <a:prstGeom prst="rect">
            <a:avLst/>
          </a:prstGeom>
        </p:spPr>
      </p:pic>
      <p:pic>
        <p:nvPicPr>
          <p:cNvPr id="6" name="Imagen 5">
            <a:extLst>
              <a:ext uri="{FF2B5EF4-FFF2-40B4-BE49-F238E27FC236}">
                <a16:creationId xmlns:a16="http://schemas.microsoft.com/office/drawing/2014/main" id="{8923A21D-6BF3-489E-719B-59E7FAC6F318}"/>
              </a:ext>
            </a:extLst>
          </p:cNvPr>
          <p:cNvPicPr>
            <a:picLocks noChangeAspect="1"/>
          </p:cNvPicPr>
          <p:nvPr/>
        </p:nvPicPr>
        <p:blipFill>
          <a:blip r:embed="rId4"/>
          <a:stretch>
            <a:fillRect/>
          </a:stretch>
        </p:blipFill>
        <p:spPr>
          <a:xfrm>
            <a:off x="3006241" y="6089943"/>
            <a:ext cx="720000" cy="142222"/>
          </a:xfrm>
          <a:prstGeom prst="rect">
            <a:avLst/>
          </a:prstGeom>
        </p:spPr>
      </p:pic>
      <p:sp>
        <p:nvSpPr>
          <p:cNvPr id="16" name="Rectángulo 15">
            <a:extLst>
              <a:ext uri="{FF2B5EF4-FFF2-40B4-BE49-F238E27FC236}">
                <a16:creationId xmlns:a16="http://schemas.microsoft.com/office/drawing/2014/main" id="{7C2A616E-8118-3D57-12E5-0749A6FD1186}"/>
              </a:ext>
            </a:extLst>
          </p:cNvPr>
          <p:cNvSpPr/>
          <p:nvPr/>
        </p:nvSpPr>
        <p:spPr>
          <a:xfrm>
            <a:off x="9619488" y="3390145"/>
            <a:ext cx="640080" cy="24688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Imagen 14">
            <a:extLst>
              <a:ext uri="{FF2B5EF4-FFF2-40B4-BE49-F238E27FC236}">
                <a16:creationId xmlns:a16="http://schemas.microsoft.com/office/drawing/2014/main" id="{7DCA5118-CB4D-2295-8497-ACDF14E3FDCE}"/>
              </a:ext>
            </a:extLst>
          </p:cNvPr>
          <p:cNvPicPr>
            <a:picLocks noChangeAspect="1"/>
          </p:cNvPicPr>
          <p:nvPr/>
        </p:nvPicPr>
        <p:blipFill>
          <a:blip r:embed="rId5"/>
          <a:stretch>
            <a:fillRect/>
          </a:stretch>
        </p:blipFill>
        <p:spPr>
          <a:xfrm>
            <a:off x="9945347" y="3373787"/>
            <a:ext cx="314221" cy="246888"/>
          </a:xfrm>
          <a:prstGeom prst="rect">
            <a:avLst/>
          </a:prstGeom>
        </p:spPr>
      </p:pic>
      <p:sp>
        <p:nvSpPr>
          <p:cNvPr id="17" name="CuadroTexto 16">
            <a:extLst>
              <a:ext uri="{FF2B5EF4-FFF2-40B4-BE49-F238E27FC236}">
                <a16:creationId xmlns:a16="http://schemas.microsoft.com/office/drawing/2014/main" id="{C4534C85-B48C-2CBA-363C-C9F1B7D9A6CF}"/>
              </a:ext>
            </a:extLst>
          </p:cNvPr>
          <p:cNvSpPr txBox="1"/>
          <p:nvPr/>
        </p:nvSpPr>
        <p:spPr>
          <a:xfrm>
            <a:off x="7598664" y="4590288"/>
            <a:ext cx="283464" cy="307777"/>
          </a:xfrm>
          <a:prstGeom prst="rect">
            <a:avLst/>
          </a:prstGeom>
          <a:solidFill>
            <a:srgbClr val="FFFFFF"/>
          </a:solidFill>
        </p:spPr>
        <p:txBody>
          <a:bodyPr wrap="square" rtlCol="0">
            <a:spAutoFit/>
          </a:bodyPr>
          <a:lstStyle/>
          <a:p>
            <a:r>
              <a:rPr lang="es-CL" sz="1400">
                <a:solidFill>
                  <a:schemeClr val="bg2">
                    <a:lumMod val="50000"/>
                  </a:schemeClr>
                </a:solidFill>
              </a:rPr>
              <a:t>2</a:t>
            </a:r>
          </a:p>
        </p:txBody>
      </p:sp>
    </p:spTree>
    <p:extLst>
      <p:ext uri="{BB962C8B-B14F-4D97-AF65-F5344CB8AC3E}">
        <p14:creationId xmlns:p14="http://schemas.microsoft.com/office/powerpoint/2010/main" val="15258406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20137E65-7980-A92E-EF54-4DEF52DCDEC8}"/>
              </a:ext>
            </a:extLst>
          </p:cNvPr>
          <p:cNvSpPr>
            <a:spLocks noGrp="1"/>
          </p:cNvSpPr>
          <p:nvPr>
            <p:ph type="body" sz="quarter" idx="10"/>
          </p:nvPr>
        </p:nvSpPr>
        <p:spPr/>
        <p:txBody>
          <a:bodyPr/>
          <a:lstStyle/>
          <a:p>
            <a:r>
              <a:rPr lang="es-CL"/>
              <a:t>Archivos de corrección mensual</a:t>
            </a:r>
          </a:p>
        </p:txBody>
      </p:sp>
    </p:spTree>
    <p:extLst>
      <p:ext uri="{BB962C8B-B14F-4D97-AF65-F5344CB8AC3E}">
        <p14:creationId xmlns:p14="http://schemas.microsoft.com/office/powerpoint/2010/main" val="28712050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Rectificación mensual: propósito</a:t>
            </a:r>
            <a:endParaRPr lang="en-US" sz="3200">
              <a:latin typeface="Frutiger LT 45 Light" panose="020B0402020204020204"/>
            </a:endParaRPr>
          </a:p>
        </p:txBody>
      </p:sp>
      <p:sp>
        <p:nvSpPr>
          <p:cNvPr id="3" name="Text 1"/>
          <p:cNvSpPr/>
          <p:nvPr/>
        </p:nvSpPr>
        <p:spPr>
          <a:xfrm>
            <a:off x="502920" y="1124712"/>
            <a:ext cx="9692640" cy="292608"/>
          </a:xfrm>
          <a:prstGeom prst="rect">
            <a:avLst/>
          </a:prstGeom>
          <a:noFill/>
          <a:ln/>
        </p:spPr>
        <p:txBody>
          <a:bodyPr wrap="square" lIns="0" tIns="0" rIns="0" bIns="0" rtlCol="0" anchor="ctr"/>
          <a:lstStyle/>
          <a:p>
            <a:pPr marL="0" indent="0">
              <a:buNone/>
            </a:pPr>
            <a:endParaRPr lang="en-US" sz="20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s-CL" sz="750" noProof="0">
                <a:solidFill>
                  <a:srgbClr val="667085"/>
                </a:solidFill>
              </a:rPr>
              <a:t>Capacitación </a:t>
            </a:r>
            <a:r>
              <a:rPr lang="es-CL" sz="750" noProof="0" err="1">
                <a:solidFill>
                  <a:srgbClr val="667085"/>
                </a:solidFill>
              </a:rPr>
              <a:t>reportantes</a:t>
            </a:r>
            <a:r>
              <a:rPr lang="es-CL" sz="750" noProof="0">
                <a:solidFill>
                  <a:srgbClr val="667085"/>
                </a:solidFill>
              </a:rPr>
              <a:t> SIID 2026</a:t>
            </a:r>
            <a:endParaRPr lang="es-CL" sz="750" noProof="0"/>
          </a:p>
        </p:txBody>
      </p:sp>
      <p:sp>
        <p:nvSpPr>
          <p:cNvPr id="5" name="Shape 3"/>
          <p:cNvSpPr/>
          <p:nvPr/>
        </p:nvSpPr>
        <p:spPr>
          <a:xfrm>
            <a:off x="731520" y="1557237"/>
            <a:ext cx="5166360" cy="3383280"/>
          </a:xfrm>
          <a:prstGeom prst="roundRect">
            <a:avLst>
              <a:gd name="adj" fmla="val 2162"/>
            </a:avLst>
          </a:prstGeom>
          <a:solidFill>
            <a:schemeClr val="tx2">
              <a:lumMod val="10000"/>
              <a:lumOff val="90000"/>
            </a:schemeClr>
          </a:solidFill>
          <a:ln w="12700">
            <a:solidFill>
              <a:schemeClr val="tx1"/>
            </a:solidFill>
            <a:prstDash val="solid"/>
          </a:ln>
        </p:spPr>
        <p:txBody>
          <a:bodyPr/>
          <a:lstStyle/>
          <a:p>
            <a:endParaRPr lang="es-CL" sz="2000" noProof="0">
              <a:latin typeface="Frutiger LT 45 Light" panose="020B0402020204020204"/>
            </a:endParaRPr>
          </a:p>
        </p:txBody>
      </p:sp>
      <p:sp>
        <p:nvSpPr>
          <p:cNvPr id="6" name="Text 4"/>
          <p:cNvSpPr/>
          <p:nvPr/>
        </p:nvSpPr>
        <p:spPr>
          <a:xfrm>
            <a:off x="896112" y="1694397"/>
            <a:ext cx="483717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Propósito</a:t>
            </a:r>
            <a:endParaRPr lang="es-CL" sz="2000" noProof="0">
              <a:latin typeface="Frutiger LT 45 Light" panose="020B0402020204020204"/>
            </a:endParaRPr>
          </a:p>
        </p:txBody>
      </p:sp>
      <p:sp>
        <p:nvSpPr>
          <p:cNvPr id="7" name="Text 5"/>
          <p:cNvSpPr/>
          <p:nvPr/>
        </p:nvSpPr>
        <p:spPr>
          <a:xfrm>
            <a:off x="896112" y="2060157"/>
            <a:ext cx="4837176" cy="272491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Regularizar oportunamente </a:t>
            </a:r>
            <a:r>
              <a:rPr lang="es-CL" sz="2000">
                <a:latin typeface="Frutiger LT 45 Light" panose="020B0402020204020204"/>
              </a:rPr>
              <a:t>la </a:t>
            </a:r>
            <a:r>
              <a:rPr lang="es-CL" sz="2000" noProof="0">
                <a:latin typeface="Frutiger LT 45 Light" panose="020B0402020204020204"/>
              </a:rPr>
              <a:t>información distinta a la enviada en archivos diarios:</a:t>
            </a:r>
          </a:p>
          <a:p>
            <a:pPr marL="342900" indent="-342900">
              <a:buFont typeface="Arial" panose="020B0604020202020204" pitchFamily="34" charset="0"/>
              <a:buChar char="•"/>
            </a:pPr>
            <a:r>
              <a:rPr lang="es-CL" sz="2000" noProof="0">
                <a:latin typeface="Frutiger LT 45 Light" panose="020B0402020204020204"/>
              </a:rPr>
              <a:t>Garantías</a:t>
            </a:r>
          </a:p>
          <a:p>
            <a:pPr marL="342900" indent="-342900">
              <a:buFont typeface="Arial" panose="020B0604020202020204" pitchFamily="34" charset="0"/>
              <a:buChar char="•"/>
            </a:pPr>
            <a:r>
              <a:rPr lang="es-CL" sz="2000" noProof="0">
                <a:latin typeface="Frutiger LT 45 Light" panose="020B0402020204020204"/>
              </a:rPr>
              <a:t>Pagos</a:t>
            </a:r>
          </a:p>
          <a:p>
            <a:pPr marL="342900" indent="-342900">
              <a:buFont typeface="Arial" panose="020B0604020202020204" pitchFamily="34" charset="0"/>
              <a:buChar char="•"/>
            </a:pPr>
            <a:r>
              <a:rPr lang="es-CL" sz="2000" noProof="0">
                <a:latin typeface="Frutiger LT 45 Light" panose="020B0402020204020204"/>
              </a:rPr>
              <a:t>Valor de mercado</a:t>
            </a:r>
          </a:p>
        </p:txBody>
      </p:sp>
      <p:sp>
        <p:nvSpPr>
          <p:cNvPr id="8" name="Shape 6"/>
          <p:cNvSpPr/>
          <p:nvPr/>
        </p:nvSpPr>
        <p:spPr>
          <a:xfrm>
            <a:off x="6309360" y="1557237"/>
            <a:ext cx="5166360" cy="3383280"/>
          </a:xfrm>
          <a:prstGeom prst="roundRect">
            <a:avLst>
              <a:gd name="adj" fmla="val 2162"/>
            </a:avLst>
          </a:prstGeom>
          <a:solidFill>
            <a:schemeClr val="tx2">
              <a:lumMod val="10000"/>
              <a:lumOff val="90000"/>
            </a:schemeClr>
          </a:solidFill>
          <a:ln w="12700">
            <a:solidFill>
              <a:schemeClr val="tx1"/>
            </a:solidFill>
            <a:prstDash val="solid"/>
          </a:ln>
        </p:spPr>
        <p:txBody>
          <a:bodyPr/>
          <a:lstStyle/>
          <a:p>
            <a:endParaRPr lang="es-CL" sz="2000" noProof="0">
              <a:latin typeface="Frutiger LT 45 Light" panose="020B0402020204020204"/>
            </a:endParaRPr>
          </a:p>
        </p:txBody>
      </p:sp>
      <p:sp>
        <p:nvSpPr>
          <p:cNvPr id="9" name="Text 7"/>
          <p:cNvSpPr/>
          <p:nvPr/>
        </p:nvSpPr>
        <p:spPr>
          <a:xfrm>
            <a:off x="6473952" y="1694397"/>
            <a:ext cx="483717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Formato</a:t>
            </a:r>
            <a:endParaRPr lang="es-CL" sz="2000" noProof="0">
              <a:latin typeface="Frutiger LT 45 Light" panose="020B0402020204020204"/>
            </a:endParaRPr>
          </a:p>
        </p:txBody>
      </p:sp>
      <p:sp>
        <p:nvSpPr>
          <p:cNvPr id="10" name="Text 8"/>
          <p:cNvSpPr/>
          <p:nvPr/>
        </p:nvSpPr>
        <p:spPr>
          <a:xfrm>
            <a:off x="6473952" y="2060157"/>
            <a:ext cx="4837176" cy="272491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Archivo CSV con la misma estructura del reporte mensual, sujeto a los mismos requerimientos de formato y reglas de validación.</a:t>
            </a:r>
          </a:p>
        </p:txBody>
      </p:sp>
      <p:sp>
        <p:nvSpPr>
          <p:cNvPr id="11" name="Shape 9"/>
          <p:cNvSpPr/>
          <p:nvPr/>
        </p:nvSpPr>
        <p:spPr>
          <a:xfrm>
            <a:off x="1112704" y="5166911"/>
            <a:ext cx="9951536" cy="793213"/>
          </a:xfrm>
          <a:prstGeom prst="roundRect">
            <a:avLst>
              <a:gd name="adj" fmla="val 20588"/>
            </a:avLst>
          </a:prstGeom>
          <a:solidFill>
            <a:srgbClr val="B31B1B"/>
          </a:solidFill>
          <a:ln w="12700">
            <a:solidFill>
              <a:srgbClr val="B31B1B"/>
            </a:solidFill>
            <a:prstDash val="solid"/>
          </a:ln>
        </p:spPr>
        <p:txBody>
          <a:bodyPr/>
          <a:lstStyle/>
          <a:p>
            <a:endParaRPr lang="es-CL" sz="2000" noProof="0">
              <a:latin typeface="Frutiger LT 45 Light" panose="020B0402020204020204"/>
            </a:endParaRPr>
          </a:p>
        </p:txBody>
      </p:sp>
      <p:sp>
        <p:nvSpPr>
          <p:cNvPr id="12" name="Text 10"/>
          <p:cNvSpPr/>
          <p:nvPr/>
        </p:nvSpPr>
        <p:spPr>
          <a:xfrm>
            <a:off x="1307592" y="5422392"/>
            <a:ext cx="9683496" cy="310896"/>
          </a:xfrm>
          <a:prstGeom prst="rect">
            <a:avLst/>
          </a:prstGeom>
          <a:noFill/>
          <a:ln/>
        </p:spPr>
        <p:txBody>
          <a:bodyPr wrap="square" lIns="0" tIns="0" rIns="0" bIns="0" rtlCol="0" anchor="ctr"/>
          <a:lstStyle/>
          <a:p>
            <a:pPr marL="0" indent="0" algn="ctr">
              <a:buNone/>
            </a:pPr>
            <a:r>
              <a:rPr lang="es-CL" sz="2000" b="1" noProof="0">
                <a:solidFill>
                  <a:srgbClr val="FFFFFF"/>
                </a:solidFill>
                <a:latin typeface="Frutiger LT 45 Light" panose="020B0402020204020204"/>
              </a:rPr>
              <a:t>No es un nuevo reporte regular: es una corrección dirigida a un periodo y subyacente específico</a:t>
            </a:r>
            <a:endParaRPr lang="es-CL" sz="2000" noProof="0">
              <a:latin typeface="Frutiger LT 45 Light" panose="020B0402020204020204"/>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40"/>
            <a:ext cx="10789920" cy="411480"/>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Rectificación mensual: nombre del archivo</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822960" y="1325880"/>
            <a:ext cx="10515600" cy="1188720"/>
          </a:xfrm>
          <a:prstGeom prst="roundRect">
            <a:avLst>
              <a:gd name="adj" fmla="val 6154"/>
            </a:avLst>
          </a:prstGeom>
          <a:solidFill>
            <a:srgbClr val="EEF6FF"/>
          </a:solidFill>
          <a:ln w="12700">
            <a:solidFill>
              <a:schemeClr val="tx1"/>
            </a:solidFill>
            <a:prstDash val="solid"/>
          </a:ln>
        </p:spPr>
        <p:txBody>
          <a:bodyPr/>
          <a:lstStyle/>
          <a:p>
            <a:endParaRPr lang="es-CL" sz="2000">
              <a:latin typeface="Frutiger LT 45 Light" panose="020B0402020204020204"/>
            </a:endParaRPr>
          </a:p>
        </p:txBody>
      </p:sp>
      <p:sp>
        <p:nvSpPr>
          <p:cNvPr id="6" name="Text 4"/>
          <p:cNvSpPr/>
          <p:nvPr/>
        </p:nvSpPr>
        <p:spPr>
          <a:xfrm>
            <a:off x="987552" y="1463040"/>
            <a:ext cx="10186416" cy="237744"/>
          </a:xfrm>
          <a:prstGeom prst="rect">
            <a:avLst/>
          </a:prstGeom>
          <a:noFill/>
          <a:ln/>
        </p:spPr>
        <p:txBody>
          <a:bodyPr wrap="square" lIns="0" tIns="0" rIns="0" bIns="0" rtlCol="0" anchor="ctr"/>
          <a:lstStyle/>
          <a:p>
            <a:pPr marL="0" indent="0">
              <a:buNone/>
            </a:pPr>
            <a:r>
              <a:rPr lang="en-US" sz="2000" b="1">
                <a:latin typeface="Frutiger LT 45 Light" panose="020B0402020204020204"/>
              </a:rPr>
              <a:t>Estructura</a:t>
            </a:r>
            <a:endParaRPr lang="en-US" sz="2000">
              <a:latin typeface="Frutiger LT 45 Light" panose="020B0402020204020204"/>
            </a:endParaRPr>
          </a:p>
        </p:txBody>
      </p:sp>
      <p:sp>
        <p:nvSpPr>
          <p:cNvPr id="7" name="Text 5"/>
          <p:cNvSpPr/>
          <p:nvPr/>
        </p:nvSpPr>
        <p:spPr>
          <a:xfrm>
            <a:off x="987552" y="1828800"/>
            <a:ext cx="10186416" cy="530352"/>
          </a:xfrm>
          <a:prstGeom prst="rect">
            <a:avLst/>
          </a:prstGeom>
          <a:noFill/>
          <a:ln/>
        </p:spPr>
        <p:txBody>
          <a:bodyPr wrap="square" lIns="254" tIns="254" rIns="254" bIns="254" rtlCol="0" anchor="ctr">
            <a:normAutofit/>
          </a:bodyPr>
          <a:lstStyle/>
          <a:p>
            <a:pPr marL="0" indent="0">
              <a:buNone/>
            </a:pPr>
            <a:r>
              <a:rPr lang="en-US" sz="2000">
                <a:latin typeface="Frutiger LT 45 Light" panose="020B0402020204020204"/>
              </a:rPr>
              <a:t>RUT del </a:t>
            </a:r>
            <a:r>
              <a:rPr lang="en-US" sz="2000" err="1">
                <a:latin typeface="Frutiger LT 45 Light" panose="020B0402020204020204"/>
              </a:rPr>
              <a:t>participante</a:t>
            </a:r>
            <a:r>
              <a:rPr lang="en-US" sz="2000">
                <a:latin typeface="Frutiger LT 45 Light" panose="020B0402020204020204"/>
              </a:rPr>
              <a:t> + </a:t>
            </a:r>
            <a:r>
              <a:rPr lang="en-US" sz="2000" err="1">
                <a:latin typeface="Frutiger LT 45 Light" panose="020B0402020204020204"/>
              </a:rPr>
              <a:t>código</a:t>
            </a:r>
            <a:r>
              <a:rPr lang="en-US" sz="2000">
                <a:latin typeface="Frutiger LT 45 Light" panose="020B0402020204020204"/>
              </a:rPr>
              <a:t> de </a:t>
            </a:r>
            <a:r>
              <a:rPr lang="en-US" sz="2000" err="1">
                <a:latin typeface="Frutiger LT 45 Light" panose="020B0402020204020204"/>
              </a:rPr>
              <a:t>archivo</a:t>
            </a:r>
            <a:r>
              <a:rPr lang="en-US" sz="2000">
                <a:latin typeface="Frutiger LT 45 Light" panose="020B0402020204020204"/>
              </a:rPr>
              <a:t> + </a:t>
            </a:r>
            <a:r>
              <a:rPr lang="en-US" sz="2000" err="1">
                <a:latin typeface="Frutiger LT 45 Light" panose="020B0402020204020204"/>
              </a:rPr>
              <a:t>fecha</a:t>
            </a:r>
            <a:r>
              <a:rPr lang="en-US" sz="2000">
                <a:latin typeface="Frutiger LT 45 Light" panose="020B0402020204020204"/>
              </a:rPr>
              <a:t> del reporte a </a:t>
            </a:r>
            <a:r>
              <a:rPr lang="en-US" sz="2000" err="1">
                <a:latin typeface="Frutiger LT 45 Light" panose="020B0402020204020204"/>
              </a:rPr>
              <a:t>modificar</a:t>
            </a:r>
            <a:endParaRPr lang="en-US" sz="2000">
              <a:latin typeface="Frutiger LT 45 Light" panose="020B0402020204020204"/>
            </a:endParaRPr>
          </a:p>
        </p:txBody>
      </p:sp>
      <p:graphicFrame>
        <p:nvGraphicFramePr>
          <p:cNvPr id="29" name="Table 0"/>
          <p:cNvGraphicFramePr>
            <a:graphicFrameLocks noGrp="1"/>
          </p:cNvGraphicFramePr>
          <p:nvPr>
            <p:extLst>
              <p:ext uri="{D42A27DB-BD31-4B8C-83A1-F6EECF244321}">
                <p14:modId xmlns:p14="http://schemas.microsoft.com/office/powerpoint/2010/main" val="3623185907"/>
              </p:ext>
            </p:extLst>
          </p:nvPr>
        </p:nvGraphicFramePr>
        <p:xfrm>
          <a:off x="1188720" y="2880360"/>
          <a:ext cx="9692640" cy="2743200"/>
        </p:xfrm>
        <a:graphic>
          <a:graphicData uri="http://schemas.openxmlformats.org/drawingml/2006/table">
            <a:tbl>
              <a:tblPr/>
              <a:tblGrid>
                <a:gridCol w="182880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457200">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Código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Sistema/subyacente</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Ejemplo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extLst>
                  <a:ext uri="{0D108BD9-81ED-4DB2-BD59-A6C34878D82A}">
                    <a16:rowId xmlns:a16="http://schemas.microsoft.com/office/drawing/2014/main" val="10000"/>
                  </a:ext>
                </a:extLst>
              </a:tr>
              <a:tr h="45720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CFX</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Monedas / FX</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111111111CFXAAAAMMDD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CIR</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Tasa de interés / IR</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111111111CIRAAAAMMDD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CFI</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Renta fija / FI</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rgbClr val="1D2939"/>
                          </a:solidFill>
                          <a:latin typeface="Frutiger LT 45 Light" panose="020B0402020204020204"/>
                          <a:ea typeface="Aptos" pitchFamily="34" charset="-122"/>
                          <a:cs typeface="Aptos" pitchFamily="34" charset="-120"/>
                        </a:rPr>
                        <a:t>111111111CFIAAAAMMDD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2000">
                          <a:latin typeface="Frutiger LT 45 Light" panose="020B0402020204020204"/>
                          <a:ea typeface="Aptos" charset="0"/>
                          <a:cs typeface="Aptos" charset="0"/>
                        </a:rPr>
                        <a:t>CEQ</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Renta variable / EQ</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1D2939"/>
                          </a:solidFill>
                          <a:latin typeface="Frutiger LT 45 Light" panose="020B0402020204020204"/>
                          <a:ea typeface="Aptos" pitchFamily="34" charset="-122"/>
                          <a:cs typeface="Aptos" pitchFamily="34" charset="-120"/>
                        </a:rPr>
                        <a:t>111111111CEQAAAAMMDD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553298044"/>
                  </a:ext>
                </a:extLst>
              </a:tr>
              <a:tr h="457200">
                <a:tc>
                  <a:txBody>
                    <a:bodyPr/>
                    <a:lstStyle/>
                    <a:p>
                      <a:pPr marL="0" indent="0">
                        <a:buNone/>
                      </a:pPr>
                      <a:r>
                        <a:rPr lang="en-US" sz="2000">
                          <a:latin typeface="Frutiger LT 45 Light" panose="020B0402020204020204"/>
                          <a:ea typeface="Aptos" charset="0"/>
                          <a:cs typeface="Aptos" charset="0"/>
                        </a:rPr>
                        <a:t>CCM</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latin typeface="Frutiger LT 45 Light" panose="020B0402020204020204"/>
                          <a:ea typeface="Aptos" charset="0"/>
                          <a:cs typeface="Aptos" charset="0"/>
                        </a:rPr>
                        <a:t>Materias primas / CCM</a:t>
                      </a: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1D2939"/>
                          </a:solidFill>
                          <a:latin typeface="Frutiger LT 45 Light" panose="020B0402020204020204"/>
                          <a:ea typeface="Aptos" pitchFamily="34" charset="-122"/>
                          <a:cs typeface="Aptos" pitchFamily="34" charset="-120"/>
                        </a:rPr>
                        <a:t>111111111CCMAAAAMMDD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341928330"/>
                  </a:ext>
                </a:extLst>
              </a:tr>
            </a:tbl>
          </a:graphicData>
        </a:graphic>
      </p:graphicFrame>
      <p:sp>
        <p:nvSpPr>
          <p:cNvPr id="9" name="Text 6"/>
          <p:cNvSpPr/>
          <p:nvPr/>
        </p:nvSpPr>
        <p:spPr>
          <a:xfrm>
            <a:off x="1188720" y="5806440"/>
            <a:ext cx="9784080" cy="274320"/>
          </a:xfrm>
          <a:prstGeom prst="rect">
            <a:avLst/>
          </a:prstGeom>
          <a:noFill/>
          <a:ln/>
        </p:spPr>
        <p:txBody>
          <a:bodyPr wrap="square" lIns="0" tIns="0" rIns="0" bIns="0" rtlCol="0" anchor="ctr"/>
          <a:lstStyle/>
          <a:p>
            <a:pPr marL="0" indent="0">
              <a:buNone/>
            </a:pPr>
            <a:r>
              <a:rPr lang="en-US">
                <a:latin typeface="Frutiger LT 45 Light" panose="020B0402020204020204"/>
              </a:rPr>
              <a:t>AAAAMMDD </a:t>
            </a:r>
            <a:r>
              <a:rPr lang="en-US" err="1">
                <a:latin typeface="Frutiger LT 45 Light" panose="020B0402020204020204"/>
              </a:rPr>
              <a:t>corresponde</a:t>
            </a:r>
            <a:r>
              <a:rPr lang="en-US">
                <a:latin typeface="Frutiger LT 45 Light" panose="020B0402020204020204"/>
              </a:rPr>
              <a:t> a la </a:t>
            </a:r>
            <a:r>
              <a:rPr lang="en-US" err="1">
                <a:latin typeface="Frutiger LT 45 Light" panose="020B0402020204020204"/>
              </a:rPr>
              <a:t>fecha</a:t>
            </a:r>
            <a:r>
              <a:rPr lang="en-US">
                <a:latin typeface="Frutiger LT 45 Light" panose="020B0402020204020204"/>
              </a:rPr>
              <a:t> del reporte que se </a:t>
            </a:r>
            <a:r>
              <a:rPr lang="en-US" err="1">
                <a:latin typeface="Frutiger LT 45 Light" panose="020B0402020204020204"/>
              </a:rPr>
              <a:t>modifica</a:t>
            </a:r>
            <a:r>
              <a:rPr lang="en-US">
                <a:latin typeface="Frutiger LT 45 Light" panose="020B0402020204020204"/>
              </a:rPr>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01040" y="548640"/>
            <a:ext cx="10789920" cy="411480"/>
          </a:xfrm>
          <a:prstGeom prst="rect">
            <a:avLst/>
          </a:prstGeom>
          <a:noFill/>
          <a:ln/>
        </p:spPr>
        <p:txBody>
          <a:bodyPr wrap="square" lIns="0" tIns="0" rIns="0" bIns="0" rtlCol="0" anchor="ctr"/>
          <a:lstStyle/>
          <a:p>
            <a:pPr marL="0" indent="0">
              <a:buNone/>
            </a:pPr>
            <a:r>
              <a:rPr lang="es-CL" sz="3200" b="1" noProof="0">
                <a:latin typeface="Frutiger LT 45 Light" panose="020B0402020204020204"/>
                <a:ea typeface="Aptos Display" pitchFamily="34" charset="-122"/>
                <a:cs typeface="Aptos Display" pitchFamily="34" charset="-120"/>
              </a:rPr>
              <a:t>Eventos de rectificación mensual</a:t>
            </a:r>
            <a:endParaRPr lang="es-CL" sz="3200" noProof="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sp>
        <p:nvSpPr>
          <p:cNvPr id="5" name="Shape 3"/>
          <p:cNvSpPr/>
          <p:nvPr/>
        </p:nvSpPr>
        <p:spPr>
          <a:xfrm>
            <a:off x="731520" y="1773936"/>
            <a:ext cx="2606040" cy="3474720"/>
          </a:xfrm>
          <a:prstGeom prst="roundRect">
            <a:avLst>
              <a:gd name="adj" fmla="val 2807"/>
            </a:avLst>
          </a:prstGeom>
          <a:solidFill>
            <a:srgbClr val="EEF6FF"/>
          </a:solidFill>
          <a:ln w="12700">
            <a:solidFill>
              <a:srgbClr val="121A2D"/>
            </a:solidFill>
            <a:prstDash val="solid"/>
          </a:ln>
        </p:spPr>
        <p:txBody>
          <a:bodyPr/>
          <a:lstStyle/>
          <a:p>
            <a:endParaRPr lang="es-CL" sz="2000" noProof="0">
              <a:latin typeface="Frutiger LT 45 Light" panose="020B0402020204020204"/>
            </a:endParaRPr>
          </a:p>
        </p:txBody>
      </p:sp>
      <p:sp>
        <p:nvSpPr>
          <p:cNvPr id="6" name="Text 4"/>
          <p:cNvSpPr/>
          <p:nvPr/>
        </p:nvSpPr>
        <p:spPr>
          <a:xfrm>
            <a:off x="896112" y="1911096"/>
            <a:ext cx="2276856" cy="237744"/>
          </a:xfrm>
          <a:prstGeom prst="rect">
            <a:avLst/>
          </a:prstGeom>
          <a:noFill/>
          <a:ln/>
        </p:spPr>
        <p:txBody>
          <a:bodyPr wrap="square" lIns="0" tIns="0" rIns="0" bIns="0" rtlCol="0" anchor="ctr"/>
          <a:lstStyle/>
          <a:p>
            <a:pPr marL="0" indent="0">
              <a:buNone/>
            </a:pPr>
            <a:r>
              <a:rPr lang="es-CL" sz="2000" b="1" noProof="0">
                <a:solidFill>
                  <a:srgbClr val="153A5B"/>
                </a:solidFill>
                <a:latin typeface="Frutiger LT 45 Light" panose="020B0402020204020204"/>
              </a:rPr>
              <a:t>RVI</a:t>
            </a:r>
            <a:endParaRPr lang="es-CL" sz="2000" noProof="0">
              <a:latin typeface="Frutiger LT 45 Light" panose="020B0402020204020204"/>
            </a:endParaRPr>
          </a:p>
        </p:txBody>
      </p:sp>
      <p:sp>
        <p:nvSpPr>
          <p:cNvPr id="7" name="Text 5"/>
          <p:cNvSpPr/>
          <p:nvPr/>
        </p:nvSpPr>
        <p:spPr>
          <a:xfrm>
            <a:off x="896112" y="2276856"/>
            <a:ext cx="2276856" cy="281635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Rectifica características de contratos informados como vigentes: condiciones, pagos, garantías o valores de mercado.</a:t>
            </a:r>
            <a:endParaRPr lang="es-CL" sz="2000" noProof="0">
              <a:latin typeface="Frutiger LT 45 Light" panose="020B0402020204020204"/>
            </a:endParaRPr>
          </a:p>
        </p:txBody>
      </p:sp>
      <p:sp>
        <p:nvSpPr>
          <p:cNvPr id="8" name="Shape 6"/>
          <p:cNvSpPr/>
          <p:nvPr/>
        </p:nvSpPr>
        <p:spPr>
          <a:xfrm>
            <a:off x="3611880" y="1773936"/>
            <a:ext cx="2606040" cy="3474720"/>
          </a:xfrm>
          <a:prstGeom prst="roundRect">
            <a:avLst>
              <a:gd name="adj" fmla="val 2807"/>
            </a:avLst>
          </a:prstGeom>
          <a:solidFill>
            <a:srgbClr val="FFFFFF"/>
          </a:solidFill>
          <a:ln w="12700">
            <a:solidFill>
              <a:schemeClr val="tx1"/>
            </a:solidFill>
            <a:prstDash val="solid"/>
          </a:ln>
        </p:spPr>
        <p:txBody>
          <a:bodyPr/>
          <a:lstStyle/>
          <a:p>
            <a:endParaRPr lang="es-CL" sz="2000" noProof="0">
              <a:latin typeface="Frutiger LT 45 Light" panose="020B0402020204020204"/>
            </a:endParaRPr>
          </a:p>
        </p:txBody>
      </p:sp>
      <p:sp>
        <p:nvSpPr>
          <p:cNvPr id="9" name="Text 7"/>
          <p:cNvSpPr/>
          <p:nvPr/>
        </p:nvSpPr>
        <p:spPr>
          <a:xfrm>
            <a:off x="3776472" y="1911096"/>
            <a:ext cx="227685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RVE</a:t>
            </a:r>
            <a:endParaRPr lang="es-CL" sz="2000" noProof="0">
              <a:latin typeface="Frutiger LT 45 Light" panose="020B0402020204020204"/>
            </a:endParaRPr>
          </a:p>
        </p:txBody>
      </p:sp>
      <p:sp>
        <p:nvSpPr>
          <p:cNvPr id="10" name="Text 8"/>
          <p:cNvSpPr/>
          <p:nvPr/>
        </p:nvSpPr>
        <p:spPr>
          <a:xfrm>
            <a:off x="3776472" y="2276856"/>
            <a:ext cx="2276856" cy="281635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Rectifica características de contratos informados como vencidos: condiciones, pagos o garantías.</a:t>
            </a:r>
          </a:p>
        </p:txBody>
      </p:sp>
      <p:sp>
        <p:nvSpPr>
          <p:cNvPr id="11" name="Shape 9"/>
          <p:cNvSpPr/>
          <p:nvPr/>
        </p:nvSpPr>
        <p:spPr>
          <a:xfrm>
            <a:off x="6492240" y="1773936"/>
            <a:ext cx="2606040" cy="3474720"/>
          </a:xfrm>
          <a:prstGeom prst="roundRect">
            <a:avLst>
              <a:gd name="adj" fmla="val 2807"/>
            </a:avLst>
          </a:prstGeom>
          <a:solidFill>
            <a:srgbClr val="FFFFFF"/>
          </a:solidFill>
          <a:ln w="12700">
            <a:solidFill>
              <a:schemeClr val="tx1"/>
            </a:solidFill>
            <a:prstDash val="solid"/>
          </a:ln>
        </p:spPr>
        <p:txBody>
          <a:bodyPr/>
          <a:lstStyle/>
          <a:p>
            <a:endParaRPr lang="es-CL" sz="2000" noProof="0">
              <a:latin typeface="Frutiger LT 45 Light" panose="020B0402020204020204"/>
            </a:endParaRPr>
          </a:p>
        </p:txBody>
      </p:sp>
      <p:sp>
        <p:nvSpPr>
          <p:cNvPr id="12" name="Text 10"/>
          <p:cNvSpPr/>
          <p:nvPr/>
        </p:nvSpPr>
        <p:spPr>
          <a:xfrm>
            <a:off x="6656832" y="1911096"/>
            <a:ext cx="2276856" cy="237744"/>
          </a:xfrm>
          <a:prstGeom prst="rect">
            <a:avLst/>
          </a:prstGeom>
          <a:noFill/>
          <a:ln/>
        </p:spPr>
        <p:txBody>
          <a:bodyPr wrap="square" lIns="0" tIns="0" rIns="0" bIns="0" rtlCol="0" anchor="ctr"/>
          <a:lstStyle/>
          <a:p>
            <a:pPr marL="0" indent="0">
              <a:buNone/>
            </a:pPr>
            <a:r>
              <a:rPr lang="es-CL" sz="2000" b="1" noProof="0">
                <a:latin typeface="Frutiger LT 45 Light" panose="020B0402020204020204"/>
              </a:rPr>
              <a:t>RNU</a:t>
            </a:r>
            <a:endParaRPr lang="es-CL" sz="2000" noProof="0">
              <a:latin typeface="Frutiger LT 45 Light" panose="020B0402020204020204"/>
            </a:endParaRPr>
          </a:p>
        </p:txBody>
      </p:sp>
      <p:sp>
        <p:nvSpPr>
          <p:cNvPr id="13" name="Text 11"/>
          <p:cNvSpPr/>
          <p:nvPr/>
        </p:nvSpPr>
        <p:spPr>
          <a:xfrm>
            <a:off x="6656832" y="2276856"/>
            <a:ext cx="2276856" cy="2816352"/>
          </a:xfrm>
          <a:prstGeom prst="rect">
            <a:avLst/>
          </a:prstGeom>
          <a:noFill/>
          <a:ln/>
        </p:spPr>
        <p:txBody>
          <a:bodyPr wrap="square" lIns="254" tIns="254" rIns="254" bIns="254" rtlCol="0" anchor="ctr">
            <a:normAutofit/>
          </a:bodyPr>
          <a:lstStyle/>
          <a:p>
            <a:pPr marL="0" indent="0">
              <a:buNone/>
            </a:pPr>
            <a:r>
              <a:rPr lang="es-CL" sz="2000" noProof="0">
                <a:latin typeface="Frutiger LT 45 Light" panose="020B0402020204020204"/>
              </a:rPr>
              <a:t>Agrega contratos que debieron ser informados en el mensual y no fueron enviados.</a:t>
            </a:r>
          </a:p>
        </p:txBody>
      </p:sp>
      <p:sp>
        <p:nvSpPr>
          <p:cNvPr id="14" name="Shape 12"/>
          <p:cNvSpPr/>
          <p:nvPr/>
        </p:nvSpPr>
        <p:spPr>
          <a:xfrm>
            <a:off x="9372600" y="1773936"/>
            <a:ext cx="2606040" cy="3474720"/>
          </a:xfrm>
          <a:prstGeom prst="roundRect">
            <a:avLst>
              <a:gd name="adj" fmla="val 2807"/>
            </a:avLst>
          </a:prstGeom>
          <a:solidFill>
            <a:srgbClr val="FFF7ED"/>
          </a:solidFill>
          <a:ln w="12700">
            <a:solidFill>
              <a:schemeClr val="tx1"/>
            </a:solidFill>
            <a:prstDash val="solid"/>
          </a:ln>
        </p:spPr>
        <p:txBody>
          <a:bodyPr/>
          <a:lstStyle/>
          <a:p>
            <a:endParaRPr lang="es-CL" sz="2000" noProof="0">
              <a:latin typeface="Frutiger LT 45 Light" panose="020B0402020204020204"/>
            </a:endParaRPr>
          </a:p>
        </p:txBody>
      </p:sp>
      <p:sp>
        <p:nvSpPr>
          <p:cNvPr id="15" name="Text 13"/>
          <p:cNvSpPr/>
          <p:nvPr/>
        </p:nvSpPr>
        <p:spPr>
          <a:xfrm>
            <a:off x="9537192" y="1911096"/>
            <a:ext cx="2276856" cy="237744"/>
          </a:xfrm>
          <a:prstGeom prst="rect">
            <a:avLst/>
          </a:prstGeom>
          <a:noFill/>
          <a:ln/>
        </p:spPr>
        <p:txBody>
          <a:bodyPr wrap="square" lIns="0" tIns="0" rIns="0" bIns="0" rtlCol="0" anchor="ctr"/>
          <a:lstStyle/>
          <a:p>
            <a:pPr marL="0" indent="0">
              <a:buNone/>
            </a:pPr>
            <a:r>
              <a:rPr lang="es-CL" sz="2000" b="1" noProof="0">
                <a:solidFill>
                  <a:srgbClr val="B31B1B"/>
                </a:solidFill>
                <a:latin typeface="Frutiger LT 45 Light" panose="020B0402020204020204"/>
              </a:rPr>
              <a:t>REL</a:t>
            </a:r>
            <a:endParaRPr lang="es-CL" sz="2000" noProof="0">
              <a:latin typeface="Frutiger LT 45 Light" panose="020B0402020204020204"/>
            </a:endParaRPr>
          </a:p>
        </p:txBody>
      </p:sp>
      <p:sp>
        <p:nvSpPr>
          <p:cNvPr id="16" name="Text 14"/>
          <p:cNvSpPr/>
          <p:nvPr/>
        </p:nvSpPr>
        <p:spPr>
          <a:xfrm>
            <a:off x="9537192" y="2276856"/>
            <a:ext cx="2276856" cy="2816352"/>
          </a:xfrm>
          <a:prstGeom prst="rect">
            <a:avLst/>
          </a:prstGeom>
          <a:noFill/>
          <a:ln/>
        </p:spPr>
        <p:txBody>
          <a:bodyPr wrap="square" lIns="254" tIns="254" rIns="254" bIns="254" rtlCol="0" anchor="ctr">
            <a:normAutofit/>
          </a:bodyPr>
          <a:lstStyle/>
          <a:p>
            <a:pPr marL="0" indent="0">
              <a:buNone/>
            </a:pPr>
            <a:r>
              <a:rPr lang="es-CL" sz="2000" noProof="0">
                <a:solidFill>
                  <a:srgbClr val="1D2939"/>
                </a:solidFill>
                <a:latin typeface="Frutiger LT 45 Light" panose="020B0402020204020204"/>
              </a:rPr>
              <a:t>Elimina contratos enviados por error. Completar solo campos llave y evento.</a:t>
            </a:r>
            <a:endParaRPr lang="es-CL" sz="2000" noProof="0">
              <a:latin typeface="Frutiger LT 45 Light" panose="020B0402020204020204"/>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548639"/>
            <a:ext cx="10789920" cy="462915"/>
          </a:xfrm>
          <a:prstGeom prst="rect">
            <a:avLst/>
          </a:prstGeom>
          <a:noFill/>
          <a:ln/>
        </p:spPr>
        <p:txBody>
          <a:bodyPr wrap="square" lIns="0" tIns="0" rIns="0" bIns="0" rtlCol="0" anchor="ctr"/>
          <a:lstStyle/>
          <a:p>
            <a:pPr marL="0" indent="0">
              <a:buNone/>
            </a:pPr>
            <a:r>
              <a:rPr lang="en-US" sz="3200" b="1">
                <a:latin typeface="Frutiger LT 45 Light" panose="020B0402020204020204"/>
                <a:ea typeface="Aptos Display" pitchFamily="34" charset="-122"/>
                <a:cs typeface="Aptos Display" pitchFamily="34" charset="-120"/>
              </a:rPr>
              <a:t>Rectificación mensual: ejemplos de uso</a:t>
            </a:r>
            <a:endParaRPr lang="en-US" sz="3200">
              <a:latin typeface="Frutiger LT 45 Light" panose="020B0402020204020204"/>
            </a:endParaRPr>
          </a:p>
        </p:txBody>
      </p:sp>
      <p:sp>
        <p:nvSpPr>
          <p:cNvPr id="4" name="Text 2"/>
          <p:cNvSpPr/>
          <p:nvPr/>
        </p:nvSpPr>
        <p:spPr>
          <a:xfrm>
            <a:off x="8641080" y="6473952"/>
            <a:ext cx="2377440" cy="164592"/>
          </a:xfrm>
          <a:prstGeom prst="rect">
            <a:avLst/>
          </a:prstGeom>
          <a:noFill/>
          <a:ln/>
        </p:spPr>
        <p:txBody>
          <a:bodyPr wrap="square" lIns="0" tIns="0" rIns="0" bIns="0" rtlCol="0" anchor="ctr"/>
          <a:lstStyle/>
          <a:p>
            <a:pPr marL="0" indent="0" algn="r">
              <a:buNone/>
            </a:pPr>
            <a:r>
              <a:rPr lang="en-US" sz="750">
                <a:solidFill>
                  <a:srgbClr val="667085"/>
                </a:solidFill>
              </a:rPr>
              <a:t>Capacitación reportantes SIID 2026</a:t>
            </a:r>
            <a:endParaRPr lang="en-US" sz="750"/>
          </a:p>
        </p:txBody>
      </p:sp>
      <p:graphicFrame>
        <p:nvGraphicFramePr>
          <p:cNvPr id="31" name="Table 0"/>
          <p:cNvGraphicFramePr>
            <a:graphicFrameLocks noGrp="1"/>
          </p:cNvGraphicFramePr>
          <p:nvPr>
            <p:extLst>
              <p:ext uri="{D42A27DB-BD31-4B8C-83A1-F6EECF244321}">
                <p14:modId xmlns:p14="http://schemas.microsoft.com/office/powerpoint/2010/main" val="2813850217"/>
              </p:ext>
            </p:extLst>
          </p:nvPr>
        </p:nvGraphicFramePr>
        <p:xfrm>
          <a:off x="777240" y="1417319"/>
          <a:ext cx="10652760" cy="3525393"/>
        </p:xfrm>
        <a:graphic>
          <a:graphicData uri="http://schemas.openxmlformats.org/drawingml/2006/table">
            <a:tbl>
              <a:tblPr/>
              <a:tblGrid>
                <a:gridCol w="45720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4709160">
                  <a:extLst>
                    <a:ext uri="{9D8B030D-6E8A-4147-A177-3AD203B41FA5}">
                      <a16:colId xmlns:a16="http://schemas.microsoft.com/office/drawing/2014/main" val="20002"/>
                    </a:ext>
                  </a:extLst>
                </a:gridCol>
              </a:tblGrid>
              <a:tr h="648081">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Necesidad</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Evento</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tc>
                  <a:txBody>
                    <a:bodyPr/>
                    <a:lstStyle/>
                    <a:p>
                      <a:pPr marL="0" indent="0">
                        <a:buNone/>
                      </a:pPr>
                      <a:r>
                        <a:rPr lang="en-US" sz="2000" b="1">
                          <a:solidFill>
                            <a:srgbClr val="FFFFFF"/>
                          </a:solidFill>
                          <a:latin typeface="Frutiger LT 45 Light" panose="020B0402020204020204"/>
                          <a:ea typeface="Aptos" pitchFamily="34" charset="-122"/>
                          <a:cs typeface="Aptos" pitchFamily="34" charset="-120"/>
                        </a:rPr>
                        <a:t>Información a enviar</a:t>
                      </a:r>
                      <a:endParaRPr lang="en-US" sz="2000">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153A5B"/>
                    </a:solidFill>
                  </a:tcPr>
                </a:tc>
                <a:extLst>
                  <a:ext uri="{0D108BD9-81ED-4DB2-BD59-A6C34878D82A}">
                    <a16:rowId xmlns:a16="http://schemas.microsoft.com/office/drawing/2014/main" val="10000"/>
                  </a:ext>
                </a:extLst>
              </a:tr>
              <a:tr h="648081">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Corregir monto de un contrato vigente</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RVI</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Todas las secciones que apliquen al contrato</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48081">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Corregir pago de un contrato vencido</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RVE</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Todas las secciones que apliquen al contrato</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8081">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Agregar contrato omitido</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RNU</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Todas las secciones que apliquen al contrato</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48081">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Eliminar contrato enviado por error</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REL</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tc>
                  <a:txBody>
                    <a:bodyPr/>
                    <a:lstStyle/>
                    <a:p>
                      <a:pPr marL="0" indent="0">
                        <a:buNone/>
                      </a:pPr>
                      <a:r>
                        <a:rPr lang="en-US" sz="2000">
                          <a:solidFill>
                            <a:schemeClr val="tx1"/>
                          </a:solidFill>
                          <a:latin typeface="Frutiger LT 45 Light" panose="020B0402020204020204"/>
                          <a:ea typeface="Aptos" pitchFamily="34" charset="-122"/>
                          <a:cs typeface="Aptos" pitchFamily="34" charset="-120"/>
                        </a:rPr>
                        <a:t>Solo sección 1 con campos llave y evento REL.</a:t>
                      </a:r>
                      <a:endParaRPr lang="en-US" sz="2000">
                        <a:solidFill>
                          <a:schemeClr val="tx1"/>
                        </a:solidFill>
                        <a:latin typeface="Frutiger LT 45 Light" panose="020B0402020204020204"/>
                        <a:ea typeface="Aptos" charset="0"/>
                        <a:cs typeface="Aptos" charset="0"/>
                      </a:endParaRPr>
                    </a:p>
                  </a:txBody>
                  <a:tcPr marL="54864" marR="54864" marT="54864" marB="54864">
                    <a:lnL w="8890" cap="flat" cmpd="sng" algn="ctr">
                      <a:solidFill>
                        <a:srgbClr val="D0D5DD"/>
                      </a:solidFill>
                      <a:prstDash val="solid"/>
                      <a:round/>
                      <a:headEnd type="none" w="med" len="med"/>
                      <a:tailEnd type="none" w="med" len="med"/>
                    </a:lnL>
                    <a:lnR w="8890" cap="flat" cmpd="sng" algn="ctr">
                      <a:solidFill>
                        <a:srgbClr val="D0D5DD"/>
                      </a:solidFill>
                      <a:prstDash val="solid"/>
                      <a:round/>
                      <a:headEnd type="none" w="med" len="med"/>
                      <a:tailEnd type="none" w="med" len="med"/>
                    </a:lnR>
                    <a:lnT w="8890" cap="flat" cmpd="sng" algn="ctr">
                      <a:solidFill>
                        <a:srgbClr val="D0D5DD"/>
                      </a:solidFill>
                      <a:prstDash val="solid"/>
                      <a:round/>
                      <a:headEnd type="none" w="med" len="med"/>
                      <a:tailEnd type="none" w="med" len="med"/>
                    </a:lnT>
                    <a:lnB w="8890" cap="flat" cmpd="sng" algn="ctr">
                      <a:solidFill>
                        <a:srgbClr val="D0D5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7" name="Text 4"/>
          <p:cNvSpPr/>
          <p:nvPr/>
        </p:nvSpPr>
        <p:spPr>
          <a:xfrm>
            <a:off x="1764792" y="5266944"/>
            <a:ext cx="8631936" cy="441198"/>
          </a:xfrm>
          <a:prstGeom prst="rect">
            <a:avLst/>
          </a:prstGeom>
          <a:noFill/>
          <a:ln/>
        </p:spPr>
        <p:txBody>
          <a:bodyPr wrap="square" lIns="0" tIns="0" rIns="0" bIns="0" rtlCol="0" anchor="ctr"/>
          <a:lstStyle/>
          <a:p>
            <a:pPr marL="0" indent="0" algn="ctr">
              <a:buNone/>
            </a:pPr>
            <a:r>
              <a:rPr lang="en-US" sz="2000" b="1" err="1">
                <a:solidFill>
                  <a:srgbClr val="FFFFFF"/>
                </a:solidFill>
                <a:latin typeface="Frutiger LT 45 Light" panose="020B0402020204020204"/>
              </a:rPr>
              <a:t>Sugerencia</a:t>
            </a:r>
            <a:r>
              <a:rPr lang="en-US" sz="2000" b="1">
                <a:solidFill>
                  <a:srgbClr val="FFFFFF"/>
                </a:solidFill>
                <a:latin typeface="Frutiger LT 45 Light" panose="020B0402020204020204"/>
              </a:rPr>
              <a:t>: </a:t>
            </a:r>
            <a:r>
              <a:rPr lang="en-US" sz="2000" b="1" err="1">
                <a:solidFill>
                  <a:srgbClr val="FFFFFF"/>
                </a:solidFill>
                <a:latin typeface="Frutiger LT 45 Light" panose="020B0402020204020204"/>
              </a:rPr>
              <a:t>incluir</a:t>
            </a:r>
            <a:r>
              <a:rPr lang="en-US" sz="2000" b="1">
                <a:solidFill>
                  <a:srgbClr val="FFFFFF"/>
                </a:solidFill>
                <a:latin typeface="Frutiger LT 45 Light" panose="020B0402020204020204"/>
              </a:rPr>
              <a:t> un </a:t>
            </a:r>
            <a:r>
              <a:rPr lang="en-US" sz="2000" b="1" err="1">
                <a:solidFill>
                  <a:srgbClr val="FFFFFF"/>
                </a:solidFill>
                <a:latin typeface="Frutiger LT 45 Light" panose="020B0402020204020204"/>
              </a:rPr>
              <a:t>anexo</a:t>
            </a:r>
            <a:r>
              <a:rPr lang="en-US" sz="2000" b="1">
                <a:solidFill>
                  <a:srgbClr val="FFFFFF"/>
                </a:solidFill>
                <a:latin typeface="Frutiger LT 45 Light" panose="020B0402020204020204"/>
              </a:rPr>
              <a:t> con </a:t>
            </a:r>
            <a:r>
              <a:rPr lang="en-US" sz="2000" b="1" err="1">
                <a:solidFill>
                  <a:srgbClr val="FFFFFF"/>
                </a:solidFill>
                <a:latin typeface="Frutiger LT 45 Light" panose="020B0402020204020204"/>
              </a:rPr>
              <a:t>ejemplos</a:t>
            </a:r>
            <a:r>
              <a:rPr lang="en-US" sz="2000" b="1">
                <a:solidFill>
                  <a:srgbClr val="FFFFFF"/>
                </a:solidFill>
                <a:latin typeface="Frutiger LT 45 Light" panose="020B0402020204020204"/>
              </a:rPr>
              <a:t> CSV </a:t>
            </a:r>
            <a:r>
              <a:rPr lang="en-US" sz="2000" b="1" err="1">
                <a:solidFill>
                  <a:srgbClr val="FFFFFF"/>
                </a:solidFill>
                <a:latin typeface="Frutiger LT 45 Light" panose="020B0402020204020204"/>
              </a:rPr>
              <a:t>completos</a:t>
            </a:r>
            <a:r>
              <a:rPr lang="en-US" sz="2000" b="1">
                <a:solidFill>
                  <a:srgbClr val="FFFFFF"/>
                </a:solidFill>
                <a:latin typeface="Frutiger LT 45 Light" panose="020B0402020204020204"/>
              </a:rPr>
              <a:t> para consulta posterior</a:t>
            </a:r>
            <a:endParaRPr lang="en-US" sz="2000">
              <a:latin typeface="Frutiger LT 45 Light" panose="020B0402020204020204"/>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FCCAB-240C-2549-AEC4-D206D10111C3}"/>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A62B2253-7F69-B0DB-3C8A-5E6EC8BC9E27}"/>
              </a:ext>
            </a:extLst>
          </p:cNvPr>
          <p:cNvSpPr>
            <a:spLocks noGrp="1"/>
          </p:cNvSpPr>
          <p:nvPr>
            <p:ph type="body" sz="quarter" idx="10"/>
          </p:nvPr>
        </p:nvSpPr>
        <p:spPr/>
        <p:txBody>
          <a:bodyPr/>
          <a:lstStyle/>
          <a:p>
            <a:r>
              <a:rPr lang="es-CL" sz="3200" b="1">
                <a:latin typeface="Frutiger LT 45 Light"/>
              </a:rPr>
              <a:t>Ejemplos de archivos de modificación mensual</a:t>
            </a:r>
          </a:p>
        </p:txBody>
      </p:sp>
      <p:sp>
        <p:nvSpPr>
          <p:cNvPr id="2" name="Marcador de texto 4">
            <a:extLst>
              <a:ext uri="{FF2B5EF4-FFF2-40B4-BE49-F238E27FC236}">
                <a16:creationId xmlns:a16="http://schemas.microsoft.com/office/drawing/2014/main" id="{D8E1093B-7065-6E3F-C795-0AD828C1A9F3}"/>
              </a:ext>
            </a:extLst>
          </p:cNvPr>
          <p:cNvSpPr txBox="1">
            <a:spLocks/>
          </p:cNvSpPr>
          <p:nvPr/>
        </p:nvSpPr>
        <p:spPr>
          <a:xfrm>
            <a:off x="428241" y="1913073"/>
            <a:ext cx="10472400" cy="396424"/>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a:t>Para modificar el contrato vigente (RVI):</a:t>
            </a:r>
          </a:p>
        </p:txBody>
      </p:sp>
      <p:sp>
        <p:nvSpPr>
          <p:cNvPr id="3" name="Marcador de texto 4">
            <a:extLst>
              <a:ext uri="{FF2B5EF4-FFF2-40B4-BE49-F238E27FC236}">
                <a16:creationId xmlns:a16="http://schemas.microsoft.com/office/drawing/2014/main" id="{0F711E1A-95E0-0DC7-D4E1-DAF77D3E1EA9}"/>
              </a:ext>
            </a:extLst>
          </p:cNvPr>
          <p:cNvSpPr txBox="1">
            <a:spLocks/>
          </p:cNvSpPr>
          <p:nvPr/>
        </p:nvSpPr>
        <p:spPr>
          <a:xfrm>
            <a:off x="428241" y="3855754"/>
            <a:ext cx="10472400" cy="396424"/>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a:t>Para modificar el contrato vencido (RVE):</a:t>
            </a:r>
          </a:p>
        </p:txBody>
      </p:sp>
      <p:pic>
        <p:nvPicPr>
          <p:cNvPr id="7" name="Imagen 6">
            <a:extLst>
              <a:ext uri="{FF2B5EF4-FFF2-40B4-BE49-F238E27FC236}">
                <a16:creationId xmlns:a16="http://schemas.microsoft.com/office/drawing/2014/main" id="{33C2C441-6690-EE28-1768-31607AD443F4}"/>
              </a:ext>
            </a:extLst>
          </p:cNvPr>
          <p:cNvPicPr>
            <a:picLocks noChangeAspect="1"/>
          </p:cNvPicPr>
          <p:nvPr/>
        </p:nvPicPr>
        <p:blipFill>
          <a:blip r:embed="rId2"/>
          <a:stretch>
            <a:fillRect/>
          </a:stretch>
        </p:blipFill>
        <p:spPr>
          <a:xfrm>
            <a:off x="91331" y="2309497"/>
            <a:ext cx="11960459" cy="954174"/>
          </a:xfrm>
          <a:prstGeom prst="rect">
            <a:avLst/>
          </a:prstGeom>
          <a:ln w="38100">
            <a:solidFill>
              <a:srgbClr val="0070C0"/>
            </a:solidFill>
          </a:ln>
        </p:spPr>
      </p:pic>
      <p:pic>
        <p:nvPicPr>
          <p:cNvPr id="9" name="Imagen 8">
            <a:extLst>
              <a:ext uri="{FF2B5EF4-FFF2-40B4-BE49-F238E27FC236}">
                <a16:creationId xmlns:a16="http://schemas.microsoft.com/office/drawing/2014/main" id="{BD90B01A-1143-D154-57F1-FBAF1DDCB669}"/>
              </a:ext>
            </a:extLst>
          </p:cNvPr>
          <p:cNvPicPr>
            <a:picLocks noChangeAspect="1"/>
          </p:cNvPicPr>
          <p:nvPr/>
        </p:nvPicPr>
        <p:blipFill>
          <a:blip r:embed="rId3"/>
          <a:stretch>
            <a:fillRect/>
          </a:stretch>
        </p:blipFill>
        <p:spPr>
          <a:xfrm>
            <a:off x="91331" y="4352728"/>
            <a:ext cx="11960458" cy="1182740"/>
          </a:xfrm>
          <a:prstGeom prst="rect">
            <a:avLst/>
          </a:prstGeom>
          <a:ln w="38100">
            <a:solidFill>
              <a:srgbClr val="0070C0"/>
            </a:solidFill>
          </a:ln>
        </p:spPr>
      </p:pic>
    </p:spTree>
    <p:extLst>
      <p:ext uri="{BB962C8B-B14F-4D97-AF65-F5344CB8AC3E}">
        <p14:creationId xmlns:p14="http://schemas.microsoft.com/office/powerpoint/2010/main" val="37644421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81DDD-FFC1-B2BC-5806-08F32A4B55C8}"/>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B67EFBB6-CAE0-E9D0-0F64-1B3FA03D3DCC}"/>
              </a:ext>
            </a:extLst>
          </p:cNvPr>
          <p:cNvSpPr>
            <a:spLocks noGrp="1"/>
          </p:cNvSpPr>
          <p:nvPr>
            <p:ph type="body" sz="quarter" idx="10"/>
          </p:nvPr>
        </p:nvSpPr>
        <p:spPr/>
        <p:txBody>
          <a:bodyPr/>
          <a:lstStyle/>
          <a:p>
            <a:r>
              <a:rPr lang="es-CL" sz="3200" b="1">
                <a:latin typeface="Frutiger LT 45 Light"/>
              </a:rPr>
              <a:t>Ejemplos de archivos de modificación mensual</a:t>
            </a:r>
          </a:p>
        </p:txBody>
      </p:sp>
      <p:pic>
        <p:nvPicPr>
          <p:cNvPr id="8" name="Imagen 7">
            <a:extLst>
              <a:ext uri="{FF2B5EF4-FFF2-40B4-BE49-F238E27FC236}">
                <a16:creationId xmlns:a16="http://schemas.microsoft.com/office/drawing/2014/main" id="{EEEF98A4-C4D3-8555-E10E-1745E11FBB9F}"/>
              </a:ext>
            </a:extLst>
          </p:cNvPr>
          <p:cNvPicPr>
            <a:picLocks noChangeAspect="1"/>
          </p:cNvPicPr>
          <p:nvPr/>
        </p:nvPicPr>
        <p:blipFill>
          <a:blip r:embed="rId2"/>
          <a:stretch>
            <a:fillRect/>
          </a:stretch>
        </p:blipFill>
        <p:spPr>
          <a:xfrm>
            <a:off x="208988" y="2231542"/>
            <a:ext cx="11774023" cy="970226"/>
          </a:xfrm>
          <a:prstGeom prst="rect">
            <a:avLst/>
          </a:prstGeom>
          <a:ln w="38100">
            <a:solidFill>
              <a:srgbClr val="0070C0"/>
            </a:solidFill>
          </a:ln>
        </p:spPr>
      </p:pic>
      <p:pic>
        <p:nvPicPr>
          <p:cNvPr id="11" name="Imagen 10">
            <a:extLst>
              <a:ext uri="{FF2B5EF4-FFF2-40B4-BE49-F238E27FC236}">
                <a16:creationId xmlns:a16="http://schemas.microsoft.com/office/drawing/2014/main" id="{D50A10E3-09C6-75DE-0B0B-2FB6FC0E6A61}"/>
              </a:ext>
            </a:extLst>
          </p:cNvPr>
          <p:cNvPicPr>
            <a:picLocks noChangeAspect="1"/>
          </p:cNvPicPr>
          <p:nvPr/>
        </p:nvPicPr>
        <p:blipFill>
          <a:blip r:embed="rId3"/>
          <a:stretch>
            <a:fillRect/>
          </a:stretch>
        </p:blipFill>
        <p:spPr>
          <a:xfrm>
            <a:off x="301493" y="4390918"/>
            <a:ext cx="5175134" cy="396424"/>
          </a:xfrm>
          <a:prstGeom prst="rect">
            <a:avLst/>
          </a:prstGeom>
          <a:ln w="38100">
            <a:solidFill>
              <a:srgbClr val="0070C0"/>
            </a:solidFill>
          </a:ln>
        </p:spPr>
      </p:pic>
      <p:sp>
        <p:nvSpPr>
          <p:cNvPr id="7" name="Marcador de texto 4">
            <a:extLst>
              <a:ext uri="{FF2B5EF4-FFF2-40B4-BE49-F238E27FC236}">
                <a16:creationId xmlns:a16="http://schemas.microsoft.com/office/drawing/2014/main" id="{A35C7209-D42F-A7BA-8132-332C963D3546}"/>
              </a:ext>
            </a:extLst>
          </p:cNvPr>
          <p:cNvSpPr txBox="1">
            <a:spLocks/>
          </p:cNvSpPr>
          <p:nvPr/>
        </p:nvSpPr>
        <p:spPr>
          <a:xfrm>
            <a:off x="301493" y="1695790"/>
            <a:ext cx="10472400" cy="396424"/>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a:t>Para agregar un contrato omitido (RNU):</a:t>
            </a:r>
          </a:p>
        </p:txBody>
      </p:sp>
      <p:sp>
        <p:nvSpPr>
          <p:cNvPr id="9" name="Marcador de texto 4">
            <a:extLst>
              <a:ext uri="{FF2B5EF4-FFF2-40B4-BE49-F238E27FC236}">
                <a16:creationId xmlns:a16="http://schemas.microsoft.com/office/drawing/2014/main" id="{82CC63C3-1EED-8FAF-F2F9-07FD9B9A09AD}"/>
              </a:ext>
            </a:extLst>
          </p:cNvPr>
          <p:cNvSpPr txBox="1">
            <a:spLocks/>
          </p:cNvSpPr>
          <p:nvPr/>
        </p:nvSpPr>
        <p:spPr>
          <a:xfrm>
            <a:off x="301493" y="3895782"/>
            <a:ext cx="10472400" cy="396424"/>
          </a:xfrm>
          <a:prstGeom prst="rect">
            <a:avLst/>
          </a:prstGeom>
          <a:solidFill>
            <a:schemeClr val="bg1"/>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L"/>
              <a:t>Para eliminar un contrato (REL):</a:t>
            </a:r>
          </a:p>
        </p:txBody>
      </p:sp>
    </p:spTree>
    <p:extLst>
      <p:ext uri="{BB962C8B-B14F-4D97-AF65-F5344CB8AC3E}">
        <p14:creationId xmlns:p14="http://schemas.microsoft.com/office/powerpoint/2010/main" val="27163754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5A8F-1209-8F96-7D0D-7540C5599309}"/>
            </a:ext>
          </a:extLst>
        </p:cNvPr>
        <p:cNvGrpSpPr/>
        <p:nvPr/>
      </p:nvGrpSpPr>
      <p:grpSpPr>
        <a:xfrm>
          <a:off x="0" y="0"/>
          <a:ext cx="0" cy="0"/>
          <a:chOff x="0" y="0"/>
          <a:chExt cx="0" cy="0"/>
        </a:xfrm>
      </p:grpSpPr>
      <p:sp>
        <p:nvSpPr>
          <p:cNvPr id="4" name="Marcador de texto 3">
            <a:extLst>
              <a:ext uri="{FF2B5EF4-FFF2-40B4-BE49-F238E27FC236}">
                <a16:creationId xmlns:a16="http://schemas.microsoft.com/office/drawing/2014/main" id="{564729C7-08EB-C2ED-5203-EAE33C0D5BEC}"/>
              </a:ext>
            </a:extLst>
          </p:cNvPr>
          <p:cNvSpPr>
            <a:spLocks noGrp="1"/>
          </p:cNvSpPr>
          <p:nvPr>
            <p:ph type="body" sz="quarter" idx="10"/>
          </p:nvPr>
        </p:nvSpPr>
        <p:spPr/>
        <p:txBody>
          <a:bodyPr/>
          <a:lstStyle/>
          <a:p>
            <a:r>
              <a:rPr lang="es-CL" sz="3200" b="1">
                <a:latin typeface="Frutiger LT 45 Light"/>
              </a:rPr>
              <a:t>Ejemplos de archivos de modificación mensual</a:t>
            </a:r>
          </a:p>
        </p:txBody>
      </p:sp>
      <p:sp>
        <p:nvSpPr>
          <p:cNvPr id="5" name="Marcador de texto 4">
            <a:extLst>
              <a:ext uri="{FF2B5EF4-FFF2-40B4-BE49-F238E27FC236}">
                <a16:creationId xmlns:a16="http://schemas.microsoft.com/office/drawing/2014/main" id="{891A7212-528C-0E10-4B40-92A40FD96FF9}"/>
              </a:ext>
            </a:extLst>
          </p:cNvPr>
          <p:cNvSpPr>
            <a:spLocks noGrp="1"/>
          </p:cNvSpPr>
          <p:nvPr>
            <p:ph type="body" sz="quarter" idx="12"/>
          </p:nvPr>
        </p:nvSpPr>
        <p:spPr>
          <a:xfrm>
            <a:off x="395638" y="1731382"/>
            <a:ext cx="10472400" cy="725861"/>
          </a:xfrm>
        </p:spPr>
        <p:txBody>
          <a:bodyPr/>
          <a:lstStyle/>
          <a:p>
            <a:r>
              <a:rPr lang="es-CL"/>
              <a:t>En caso de que todas estas correcciones deban ser incorporadas simultáneamente, se puede subir un solo archivo .CSV que las contenga todas:</a:t>
            </a:r>
          </a:p>
        </p:txBody>
      </p:sp>
      <p:pic>
        <p:nvPicPr>
          <p:cNvPr id="6" name="Imagen 5">
            <a:extLst>
              <a:ext uri="{FF2B5EF4-FFF2-40B4-BE49-F238E27FC236}">
                <a16:creationId xmlns:a16="http://schemas.microsoft.com/office/drawing/2014/main" id="{890C2FE9-6416-9503-B557-DDFB4403427B}"/>
              </a:ext>
            </a:extLst>
          </p:cNvPr>
          <p:cNvPicPr>
            <a:picLocks noChangeAspect="1"/>
          </p:cNvPicPr>
          <p:nvPr/>
        </p:nvPicPr>
        <p:blipFill>
          <a:blip r:embed="rId2"/>
          <a:stretch>
            <a:fillRect/>
          </a:stretch>
        </p:blipFill>
        <p:spPr>
          <a:xfrm>
            <a:off x="152395" y="2692338"/>
            <a:ext cx="11887209" cy="2783058"/>
          </a:xfrm>
          <a:prstGeom prst="rect">
            <a:avLst/>
          </a:prstGeom>
          <a:ln w="38100">
            <a:solidFill>
              <a:srgbClr val="0070C0"/>
            </a:solidFill>
          </a:ln>
        </p:spPr>
      </p:pic>
    </p:spTree>
    <p:extLst>
      <p:ext uri="{BB962C8B-B14F-4D97-AF65-F5344CB8AC3E}">
        <p14:creationId xmlns:p14="http://schemas.microsoft.com/office/powerpoint/2010/main" val="419444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1D7CD-CF09-C96B-E511-F7E48D619FA3}"/>
            </a:ext>
          </a:extLst>
        </p:cNvPr>
        <p:cNvGrpSpPr/>
        <p:nvPr/>
      </p:nvGrpSpPr>
      <p:grpSpPr>
        <a:xfrm>
          <a:off x="0" y="0"/>
          <a:ext cx="0" cy="0"/>
          <a:chOff x="0" y="0"/>
          <a:chExt cx="0" cy="0"/>
        </a:xfrm>
      </p:grpSpPr>
      <p:sp>
        <p:nvSpPr>
          <p:cNvPr id="2" name="Marcador de texto 1">
            <a:extLst>
              <a:ext uri="{FF2B5EF4-FFF2-40B4-BE49-F238E27FC236}">
                <a16:creationId xmlns:a16="http://schemas.microsoft.com/office/drawing/2014/main" id="{5844BDF2-8874-B6E2-8FA6-A90C497E1E15}"/>
              </a:ext>
            </a:extLst>
          </p:cNvPr>
          <p:cNvSpPr>
            <a:spLocks noGrp="1"/>
          </p:cNvSpPr>
          <p:nvPr>
            <p:ph type="body" sz="quarter" idx="11"/>
          </p:nvPr>
        </p:nvSpPr>
        <p:spPr/>
        <p:txBody>
          <a:bodyPr/>
          <a:lstStyle/>
          <a:p>
            <a:r>
              <a:rPr lang="es-CL"/>
              <a:t>Banco Central de Chile, junio 2026</a:t>
            </a:r>
          </a:p>
        </p:txBody>
      </p:sp>
      <p:sp>
        <p:nvSpPr>
          <p:cNvPr id="3" name="Marcador de texto 2">
            <a:extLst>
              <a:ext uri="{FF2B5EF4-FFF2-40B4-BE49-F238E27FC236}">
                <a16:creationId xmlns:a16="http://schemas.microsoft.com/office/drawing/2014/main" id="{6AC37B8E-F8A3-F570-CE56-464CEB78424F}"/>
              </a:ext>
            </a:extLst>
          </p:cNvPr>
          <p:cNvSpPr>
            <a:spLocks noGrp="1"/>
          </p:cNvSpPr>
          <p:nvPr>
            <p:ph type="body" sz="quarter" idx="12"/>
          </p:nvPr>
        </p:nvSpPr>
        <p:spPr>
          <a:xfrm>
            <a:off x="794693" y="4951039"/>
            <a:ext cx="7372165" cy="414000"/>
          </a:xfrm>
        </p:spPr>
        <p:txBody>
          <a:bodyPr/>
          <a:lstStyle/>
          <a:p>
            <a:r>
              <a:rPr lang="es-CL"/>
              <a:t>Departamento Sistema Integrado de Información de Derivados</a:t>
            </a:r>
          </a:p>
          <a:p>
            <a:r>
              <a:rPr lang="es-CL"/>
              <a:t>Gerencia de Información Estadística</a:t>
            </a:r>
          </a:p>
        </p:txBody>
      </p:sp>
      <p:sp>
        <p:nvSpPr>
          <p:cNvPr id="4" name="Marcador de texto 3">
            <a:extLst>
              <a:ext uri="{FF2B5EF4-FFF2-40B4-BE49-F238E27FC236}">
                <a16:creationId xmlns:a16="http://schemas.microsoft.com/office/drawing/2014/main" id="{85A84991-6BC0-8009-12DB-9177A4626F2C}"/>
              </a:ext>
            </a:extLst>
          </p:cNvPr>
          <p:cNvSpPr>
            <a:spLocks noGrp="1"/>
          </p:cNvSpPr>
          <p:nvPr>
            <p:ph type="body" sz="quarter" idx="13"/>
          </p:nvPr>
        </p:nvSpPr>
        <p:spPr>
          <a:xfrm>
            <a:off x="513052" y="1406787"/>
            <a:ext cx="6564642" cy="2678325"/>
          </a:xfrm>
        </p:spPr>
        <p:txBody>
          <a:bodyPr/>
          <a:lstStyle/>
          <a:p>
            <a:r>
              <a:rPr lang="es-CL" b="1"/>
              <a:t>Capacitación </a:t>
            </a:r>
            <a:r>
              <a:rPr lang="es-CL" b="1" err="1"/>
              <a:t>reportantes</a:t>
            </a:r>
            <a:r>
              <a:rPr lang="es-CL" b="1"/>
              <a:t> 2026</a:t>
            </a:r>
          </a:p>
        </p:txBody>
      </p:sp>
    </p:spTree>
    <p:extLst>
      <p:ext uri="{BB962C8B-B14F-4D97-AF65-F5344CB8AC3E}">
        <p14:creationId xmlns:p14="http://schemas.microsoft.com/office/powerpoint/2010/main" val="9704096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70718e3-60b0-4a02-ae39-ba00425413df" xsi:nil="true"/>
    <lcf76f155ced4ddcb4097134ff3c332f xmlns="8583b28b-f60e-43ea-ad2e-f35bdd60c0e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37744E89928127459D7D4E6203470AFF" ma:contentTypeVersion="14" ma:contentTypeDescription="Crear nuevo documento." ma:contentTypeScope="" ma:versionID="75448b19024edf593fad5e5ab850642d">
  <xsd:schema xmlns:xsd="http://www.w3.org/2001/XMLSchema" xmlns:xs="http://www.w3.org/2001/XMLSchema" xmlns:p="http://schemas.microsoft.com/office/2006/metadata/properties" xmlns:ns2="8583b28b-f60e-43ea-ad2e-f35bdd60c0e2" xmlns:ns3="f70718e3-60b0-4a02-ae39-ba00425413df" targetNamespace="http://schemas.microsoft.com/office/2006/metadata/properties" ma:root="true" ma:fieldsID="8907c564edba228028b38fb39cf2c116" ns2:_="" ns3:_="">
    <xsd:import namespace="8583b28b-f60e-43ea-ad2e-f35bdd60c0e2"/>
    <xsd:import namespace="f70718e3-60b0-4a02-ae39-ba00425413d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DateTake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83b28b-f60e-43ea-ad2e-f35bdd60c0e2"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Etiquetas de imagen" ma:readOnly="false" ma:fieldId="{5cf76f15-5ced-4ddc-b409-7134ff3c332f}" ma:taxonomyMulti="true" ma:sspId="44321521-9977-4e23-b86b-a1ec9eba7a98"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718e3-60b0-4a02-ae39-ba00425413d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92e5409-d2b7-4207-92b6-192a383e591d}" ma:internalName="TaxCatchAll" ma:showField="CatchAllData" ma:web="f70718e3-60b0-4a02-ae39-ba00425413df">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96A393-C43F-4F28-B322-E1C677FA8495}">
  <ds:schemaRefs>
    <ds:schemaRef ds:uri="8583b28b-f60e-43ea-ad2e-f35bdd60c0e2"/>
    <ds:schemaRef ds:uri="f70718e3-60b0-4a02-ae39-ba00425413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C01BE8D-62B0-4A84-ABD1-2A1DB1AAAE6F}">
  <ds:schemaRefs>
    <ds:schemaRef ds:uri="http://schemas.microsoft.com/sharepoint/v3/contenttype/forms"/>
  </ds:schemaRefs>
</ds:datastoreItem>
</file>

<file path=customXml/itemProps3.xml><?xml version="1.0" encoding="utf-8"?>
<ds:datastoreItem xmlns:ds="http://schemas.openxmlformats.org/officeDocument/2006/customXml" ds:itemID="{37C89EFA-E758-4824-9376-957A8F9B16DD}">
  <ds:schemaRefs>
    <ds:schemaRef ds:uri="8583b28b-f60e-43ea-ad2e-f35bdd60c0e2"/>
    <ds:schemaRef ds:uri="f70718e3-60b0-4a02-ae39-ba00425413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f509eeb-56d7-4078-8c25-542621925144}" enabled="1" method="Standard" siteId="{d1bf4087-52c2-42b9-913e-a262f9f83199}" removed="0"/>
</clbl:labelList>
</file>

<file path=docProps/app.xml><?xml version="1.0" encoding="utf-8"?>
<Properties xmlns="http://schemas.openxmlformats.org/officeDocument/2006/extended-properties" xmlns:vt="http://schemas.openxmlformats.org/officeDocument/2006/docPropsVTypes">
  <TotalTime>0</TotalTime>
  <Words>4597</Words>
  <Application>Microsoft Office PowerPoint</Application>
  <PresentationFormat>Panorámica</PresentationFormat>
  <Paragraphs>689</Paragraphs>
  <Slides>58</Slides>
  <Notes>36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58</vt:i4>
      </vt:variant>
    </vt:vector>
  </HeadingPairs>
  <TitlesOfParts>
    <vt:vector size="63" baseType="lpstr">
      <vt:lpstr>Aptos</vt:lpstr>
      <vt:lpstr>Arial</vt:lpstr>
      <vt:lpstr>Frutiger LT 45 Light</vt:lpstr>
      <vt:lpstr>Open Sans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Pamela Barria U.</dc:creator>
  <cp:lastModifiedBy>Ignacio Benavides M</cp:lastModifiedBy>
  <cp:revision>1</cp:revision>
  <dcterms:created xsi:type="dcterms:W3CDTF">2025-02-21T15:53:04Z</dcterms:created>
  <dcterms:modified xsi:type="dcterms:W3CDTF">2026-06-12T17:44:49Z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0x01010037744E89928127459D7D4E6203470AFF</vt:lpwstr>
  </property>
  <property fmtid="{D5CDD505-2E9C-101B-9397-08002B2CF9AE}" pid="3" name="MediaServiceImageTags">
    <vt:lpwstr/>
  </property>
</Properties>
</file>