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94" r:id="rId5"/>
    <p:sldMasterId id="2147483704" r:id="rId6"/>
  </p:sldMasterIdLst>
  <p:notesMasterIdLst>
    <p:notesMasterId r:id="rId30"/>
  </p:notesMasterIdLst>
  <p:sldIdLst>
    <p:sldId id="4054" r:id="rId7"/>
    <p:sldId id="4042" r:id="rId8"/>
    <p:sldId id="4049" r:id="rId9"/>
    <p:sldId id="5782" r:id="rId10"/>
    <p:sldId id="5766" r:id="rId11"/>
    <p:sldId id="4050" r:id="rId12"/>
    <p:sldId id="3998" r:id="rId13"/>
    <p:sldId id="4037" r:id="rId14"/>
    <p:sldId id="4051" r:id="rId15"/>
    <p:sldId id="4029" r:id="rId16"/>
    <p:sldId id="5783" r:id="rId17"/>
    <p:sldId id="4040" r:id="rId18"/>
    <p:sldId id="4045" r:id="rId19"/>
    <p:sldId id="4030" r:id="rId20"/>
    <p:sldId id="4044" r:id="rId21"/>
    <p:sldId id="4039" r:id="rId22"/>
    <p:sldId id="4046" r:id="rId23"/>
    <p:sldId id="4047" r:id="rId24"/>
    <p:sldId id="4048" r:id="rId25"/>
    <p:sldId id="4053" r:id="rId26"/>
    <p:sldId id="5752" r:id="rId27"/>
    <p:sldId id="4036" r:id="rId28"/>
    <p:sldId id="3965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E0000"/>
    <a:srgbClr val="FBCBAB"/>
    <a:srgbClr val="EDB073"/>
    <a:srgbClr val="2D899B"/>
    <a:srgbClr val="CC99FF"/>
    <a:srgbClr val="CC66FF"/>
    <a:srgbClr val="227674"/>
    <a:srgbClr val="33CCCC"/>
    <a:srgbClr val="E13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710E5-BC8D-4693-8017-90B3B3700680}" v="27" dt="2024-09-09T13:08:41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Benavides M" userId="edb83e08-e8af-42c4-8bdd-8dfb068d0fb9" providerId="ADAL" clId="{8BE06806-8B0A-496C-B65D-F511695F2CD0}"/>
    <pc:docChg chg="undo custSel modSld">
      <pc:chgData name="Ignacio Benavides M" userId="edb83e08-e8af-42c4-8bdd-8dfb068d0fb9" providerId="ADAL" clId="{8BE06806-8B0A-496C-B65D-F511695F2CD0}" dt="2024-01-02T21:07:42.510" v="751" actId="1038"/>
      <pc:docMkLst>
        <pc:docMk/>
      </pc:docMkLst>
      <pc:sldChg chg="modSp mod">
        <pc:chgData name="Ignacio Benavides M" userId="edb83e08-e8af-42c4-8bdd-8dfb068d0fb9" providerId="ADAL" clId="{8BE06806-8B0A-496C-B65D-F511695F2CD0}" dt="2024-01-02T20:53:55.344" v="566" actId="20577"/>
        <pc:sldMkLst>
          <pc:docMk/>
          <pc:sldMk cId="1119500784" sldId="256"/>
        </pc:sldMkLst>
        <pc:spChg chg="mod">
          <ac:chgData name="Ignacio Benavides M" userId="edb83e08-e8af-42c4-8bdd-8dfb068d0fb9" providerId="ADAL" clId="{8BE06806-8B0A-496C-B65D-F511695F2CD0}" dt="2024-01-02T20:53:55.344" v="566" actId="20577"/>
          <ac:spMkLst>
            <pc:docMk/>
            <pc:sldMk cId="1119500784" sldId="256"/>
            <ac:spMk id="5" creationId="{D716781D-67CA-4575-81DB-631E45EAD66D}"/>
          </ac:spMkLst>
        </pc:spChg>
      </pc:sldChg>
      <pc:sldChg chg="modSp mod">
        <pc:chgData name="Ignacio Benavides M" userId="edb83e08-e8af-42c4-8bdd-8dfb068d0fb9" providerId="ADAL" clId="{8BE06806-8B0A-496C-B65D-F511695F2CD0}" dt="2024-01-02T19:28:46.378" v="454"/>
        <pc:sldMkLst>
          <pc:docMk/>
          <pc:sldMk cId="895722324" sldId="4004"/>
        </pc:sldMkLst>
        <pc:spChg chg="mod">
          <ac:chgData name="Ignacio Benavides M" userId="edb83e08-e8af-42c4-8bdd-8dfb068d0fb9" providerId="ADAL" clId="{8BE06806-8B0A-496C-B65D-F511695F2CD0}" dt="2024-01-02T19:28:46.378" v="454"/>
          <ac:spMkLst>
            <pc:docMk/>
            <pc:sldMk cId="895722324" sldId="4004"/>
            <ac:spMk id="2" creationId="{FA707521-4E43-88A8-66E2-7E525BB6958F}"/>
          </ac:spMkLst>
        </pc:spChg>
      </pc:sldChg>
      <pc:sldChg chg="modSp mod">
        <pc:chgData name="Ignacio Benavides M" userId="edb83e08-e8af-42c4-8bdd-8dfb068d0fb9" providerId="ADAL" clId="{8BE06806-8B0A-496C-B65D-F511695F2CD0}" dt="2024-01-02T19:30:37.712" v="463" actId="1076"/>
        <pc:sldMkLst>
          <pc:docMk/>
          <pc:sldMk cId="4125192151" sldId="4005"/>
        </pc:sldMkLst>
        <pc:spChg chg="mod">
          <ac:chgData name="Ignacio Benavides M" userId="edb83e08-e8af-42c4-8bdd-8dfb068d0fb9" providerId="ADAL" clId="{8BE06806-8B0A-496C-B65D-F511695F2CD0}" dt="2024-01-02T19:28:52.415" v="455"/>
          <ac:spMkLst>
            <pc:docMk/>
            <pc:sldMk cId="4125192151" sldId="4005"/>
            <ac:spMk id="2" creationId="{FA707521-4E43-88A8-66E2-7E525BB6958F}"/>
          </ac:spMkLst>
        </pc:spChg>
        <pc:spChg chg="mod">
          <ac:chgData name="Ignacio Benavides M" userId="edb83e08-e8af-42c4-8bdd-8dfb068d0fb9" providerId="ADAL" clId="{8BE06806-8B0A-496C-B65D-F511695F2CD0}" dt="2024-01-02T19:30:37.712" v="463" actId="1076"/>
          <ac:spMkLst>
            <pc:docMk/>
            <pc:sldMk cId="4125192151" sldId="4005"/>
            <ac:spMk id="3" creationId="{94AC68FB-12C4-0504-454F-E694DC1EB4AF}"/>
          </ac:spMkLst>
        </pc:spChg>
        <pc:spChg chg="mod">
          <ac:chgData name="Ignacio Benavides M" userId="edb83e08-e8af-42c4-8bdd-8dfb068d0fb9" providerId="ADAL" clId="{8BE06806-8B0A-496C-B65D-F511695F2CD0}" dt="2024-01-02T19:29:47.246" v="460"/>
          <ac:spMkLst>
            <pc:docMk/>
            <pc:sldMk cId="4125192151" sldId="4005"/>
            <ac:spMk id="13" creationId="{2D5F632D-B415-CABA-6966-5AC13DE0FCF5}"/>
          </ac:spMkLst>
        </pc:spChg>
      </pc:sldChg>
      <pc:sldChg chg="addSp delSp modSp mod">
        <pc:chgData name="Ignacio Benavides M" userId="edb83e08-e8af-42c4-8bdd-8dfb068d0fb9" providerId="ADAL" clId="{8BE06806-8B0A-496C-B65D-F511695F2CD0}" dt="2024-01-02T21:07:42.510" v="751" actId="1038"/>
        <pc:sldMkLst>
          <pc:docMk/>
          <pc:sldMk cId="1307059694" sldId="4006"/>
        </pc:sldMkLst>
        <pc:spChg chg="mod">
          <ac:chgData name="Ignacio Benavides M" userId="edb83e08-e8af-42c4-8bdd-8dfb068d0fb9" providerId="ADAL" clId="{8BE06806-8B0A-496C-B65D-F511695F2CD0}" dt="2024-01-02T19:28:57.727" v="456"/>
          <ac:spMkLst>
            <pc:docMk/>
            <pc:sldMk cId="1307059694" sldId="4006"/>
            <ac:spMk id="2" creationId="{FA707521-4E43-88A8-66E2-7E525BB6958F}"/>
          </ac:spMkLst>
        </pc:spChg>
        <pc:spChg chg="del mod">
          <ac:chgData name="Ignacio Benavides M" userId="edb83e08-e8af-42c4-8bdd-8dfb068d0fb9" providerId="ADAL" clId="{8BE06806-8B0A-496C-B65D-F511695F2CD0}" dt="2024-01-02T21:07:19.163" v="568" actId="478"/>
          <ac:spMkLst>
            <pc:docMk/>
            <pc:sldMk cId="1307059694" sldId="4006"/>
            <ac:spMk id="3" creationId="{94AC68FB-12C4-0504-454F-E694DC1EB4AF}"/>
          </ac:spMkLst>
        </pc:spChg>
        <pc:spChg chg="add mod">
          <ac:chgData name="Ignacio Benavides M" userId="edb83e08-e8af-42c4-8bdd-8dfb068d0fb9" providerId="ADAL" clId="{8BE06806-8B0A-496C-B65D-F511695F2CD0}" dt="2024-01-02T21:07:42.510" v="751" actId="1038"/>
          <ac:spMkLst>
            <pc:docMk/>
            <pc:sldMk cId="1307059694" sldId="4006"/>
            <ac:spMk id="8" creationId="{057A8733-2BAD-1281-2290-D56A7AC8634C}"/>
          </ac:spMkLst>
        </pc:spChg>
        <pc:spChg chg="mod">
          <ac:chgData name="Ignacio Benavides M" userId="edb83e08-e8af-42c4-8bdd-8dfb068d0fb9" providerId="ADAL" clId="{8BE06806-8B0A-496C-B65D-F511695F2CD0}" dt="2024-01-02T21:06:50.850" v="567"/>
          <ac:spMkLst>
            <pc:docMk/>
            <pc:sldMk cId="1307059694" sldId="4006"/>
            <ac:spMk id="9" creationId="{D710AE89-5EFB-9F98-FD3B-A9EA560284E7}"/>
          </ac:spMkLst>
        </pc:spChg>
      </pc:sldChg>
      <pc:sldChg chg="modSp mod">
        <pc:chgData name="Ignacio Benavides M" userId="edb83e08-e8af-42c4-8bdd-8dfb068d0fb9" providerId="ADAL" clId="{8BE06806-8B0A-496C-B65D-F511695F2CD0}" dt="2024-01-02T19:31:43.480" v="468"/>
        <pc:sldMkLst>
          <pc:docMk/>
          <pc:sldMk cId="2183258050" sldId="4007"/>
        </pc:sldMkLst>
        <pc:spChg chg="mod">
          <ac:chgData name="Ignacio Benavides M" userId="edb83e08-e8af-42c4-8bdd-8dfb068d0fb9" providerId="ADAL" clId="{8BE06806-8B0A-496C-B65D-F511695F2CD0}" dt="2024-01-02T19:29:07.855" v="458"/>
          <ac:spMkLst>
            <pc:docMk/>
            <pc:sldMk cId="2183258050" sldId="4007"/>
            <ac:spMk id="2" creationId="{FA707521-4E43-88A8-66E2-7E525BB6958F}"/>
          </ac:spMkLst>
        </pc:spChg>
        <pc:spChg chg="mod">
          <ac:chgData name="Ignacio Benavides M" userId="edb83e08-e8af-42c4-8bdd-8dfb068d0fb9" providerId="ADAL" clId="{8BE06806-8B0A-496C-B65D-F511695F2CD0}" dt="2024-01-02T19:31:43.480" v="468"/>
          <ac:spMkLst>
            <pc:docMk/>
            <pc:sldMk cId="2183258050" sldId="4007"/>
            <ac:spMk id="9" creationId="{D710AE89-5EFB-9F98-FD3B-A9EA560284E7}"/>
          </ac:spMkLst>
        </pc:spChg>
      </pc:sldChg>
      <pc:sldChg chg="modSp mod">
        <pc:chgData name="Ignacio Benavides M" userId="edb83e08-e8af-42c4-8bdd-8dfb068d0fb9" providerId="ADAL" clId="{8BE06806-8B0A-496C-B65D-F511695F2CD0}" dt="2024-01-02T19:29:12.439" v="459"/>
        <pc:sldMkLst>
          <pc:docMk/>
          <pc:sldMk cId="949193728" sldId="4008"/>
        </pc:sldMkLst>
        <pc:spChg chg="mod">
          <ac:chgData name="Ignacio Benavides M" userId="edb83e08-e8af-42c4-8bdd-8dfb068d0fb9" providerId="ADAL" clId="{8BE06806-8B0A-496C-B65D-F511695F2CD0}" dt="2024-01-02T19:29:12.439" v="459"/>
          <ac:spMkLst>
            <pc:docMk/>
            <pc:sldMk cId="949193728" sldId="4008"/>
            <ac:spMk id="2" creationId="{FA707521-4E43-88A8-66E2-7E525BB6958F}"/>
          </ac:spMkLst>
        </pc:spChg>
      </pc:sldChg>
      <pc:sldChg chg="modSp mod">
        <pc:chgData name="Ignacio Benavides M" userId="edb83e08-e8af-42c4-8bdd-8dfb068d0fb9" providerId="ADAL" clId="{8BE06806-8B0A-496C-B65D-F511695F2CD0}" dt="2024-01-02T20:53:44.650" v="560" actId="20577"/>
        <pc:sldMkLst>
          <pc:docMk/>
          <pc:sldMk cId="3642319976" sldId="4009"/>
        </pc:sldMkLst>
        <pc:spChg chg="mod">
          <ac:chgData name="Ignacio Benavides M" userId="edb83e08-e8af-42c4-8bdd-8dfb068d0fb9" providerId="ADAL" clId="{8BE06806-8B0A-496C-B65D-F511695F2CD0}" dt="2024-01-02T20:53:44.650" v="560" actId="20577"/>
          <ac:spMkLst>
            <pc:docMk/>
            <pc:sldMk cId="3642319976" sldId="4009"/>
            <ac:spMk id="5" creationId="{D716781D-67CA-4575-81DB-631E45EAD66D}"/>
          </ac:spMkLst>
        </pc:spChg>
      </pc:sldChg>
      <pc:sldChg chg="addSp delSp modSp mod delAnim modAnim">
        <pc:chgData name="Ignacio Benavides M" userId="edb83e08-e8af-42c4-8bdd-8dfb068d0fb9" providerId="ADAL" clId="{8BE06806-8B0A-496C-B65D-F511695F2CD0}" dt="2024-01-02T20:20:02.558" v="554"/>
        <pc:sldMkLst>
          <pc:docMk/>
          <pc:sldMk cId="890586258" sldId="4010"/>
        </pc:sldMkLst>
        <pc:picChg chg="add mod">
          <ac:chgData name="Ignacio Benavides M" userId="edb83e08-e8af-42c4-8bdd-8dfb068d0fb9" providerId="ADAL" clId="{8BE06806-8B0A-496C-B65D-F511695F2CD0}" dt="2024-01-02T20:19:42.039" v="551" actId="1076"/>
          <ac:picMkLst>
            <pc:docMk/>
            <pc:sldMk cId="890586258" sldId="4010"/>
            <ac:picMk id="6" creationId="{F00C38ED-D7BB-992F-E2B7-4C8BD1CD67E5}"/>
          </ac:picMkLst>
        </pc:picChg>
        <pc:picChg chg="del">
          <ac:chgData name="Ignacio Benavides M" userId="edb83e08-e8af-42c4-8bdd-8dfb068d0fb9" providerId="ADAL" clId="{8BE06806-8B0A-496C-B65D-F511695F2CD0}" dt="2024-01-02T20:19:32.520" v="546" actId="478"/>
          <ac:picMkLst>
            <pc:docMk/>
            <pc:sldMk cId="890586258" sldId="4010"/>
            <ac:picMk id="15" creationId="{D41242F0-0786-6E5E-A47F-FD1078489F2E}"/>
          </ac:picMkLst>
        </pc:picChg>
      </pc:sldChg>
      <pc:sldChg chg="addSp delSp modSp mod delAnim modAnim">
        <pc:chgData name="Ignacio Benavides M" userId="edb83e08-e8af-42c4-8bdd-8dfb068d0fb9" providerId="ADAL" clId="{8BE06806-8B0A-496C-B65D-F511695F2CD0}" dt="2024-01-02T20:08:22.707" v="533"/>
        <pc:sldMkLst>
          <pc:docMk/>
          <pc:sldMk cId="3891777262" sldId="4012"/>
        </pc:sldMkLst>
        <pc:spChg chg="mod">
          <ac:chgData name="Ignacio Benavides M" userId="edb83e08-e8af-42c4-8bdd-8dfb068d0fb9" providerId="ADAL" clId="{8BE06806-8B0A-496C-B65D-F511695F2CD0}" dt="2024-01-02T19:24:42.506" v="443" actId="20577"/>
          <ac:spMkLst>
            <pc:docMk/>
            <pc:sldMk cId="3891777262" sldId="4012"/>
            <ac:spMk id="2" creationId="{FA707521-4E43-88A8-66E2-7E525BB6958F}"/>
          </ac:spMkLst>
        </pc:spChg>
        <pc:spChg chg="add mod">
          <ac:chgData name="Ignacio Benavides M" userId="edb83e08-e8af-42c4-8bdd-8dfb068d0fb9" providerId="ADAL" clId="{8BE06806-8B0A-496C-B65D-F511695F2CD0}" dt="2024-01-02T19:08:35.777" v="351" actId="1037"/>
          <ac:spMkLst>
            <pc:docMk/>
            <pc:sldMk cId="3891777262" sldId="4012"/>
            <ac:spMk id="5" creationId="{91326E13-7268-98BE-CBBA-22D70FA989D3}"/>
          </ac:spMkLst>
        </pc:spChg>
        <pc:spChg chg="add mod">
          <ac:chgData name="Ignacio Benavides M" userId="edb83e08-e8af-42c4-8bdd-8dfb068d0fb9" providerId="ADAL" clId="{8BE06806-8B0A-496C-B65D-F511695F2CD0}" dt="2024-01-02T19:08:35.777" v="351" actId="1037"/>
          <ac:spMkLst>
            <pc:docMk/>
            <pc:sldMk cId="3891777262" sldId="4012"/>
            <ac:spMk id="6" creationId="{5B08B059-4104-C322-8FFC-19BC77E4DE14}"/>
          </ac:spMkLst>
        </pc:spChg>
        <pc:spChg chg="add mod">
          <ac:chgData name="Ignacio Benavides M" userId="edb83e08-e8af-42c4-8bdd-8dfb068d0fb9" providerId="ADAL" clId="{8BE06806-8B0A-496C-B65D-F511695F2CD0}" dt="2024-01-02T19:07:37.045" v="316" actId="208"/>
          <ac:spMkLst>
            <pc:docMk/>
            <pc:sldMk cId="3891777262" sldId="4012"/>
            <ac:spMk id="9" creationId="{3BA5778D-8799-17D0-AD92-D285D326A597}"/>
          </ac:spMkLst>
        </pc:spChg>
        <pc:spChg chg="del mod">
          <ac:chgData name="Ignacio Benavides M" userId="edb83e08-e8af-42c4-8bdd-8dfb068d0fb9" providerId="ADAL" clId="{8BE06806-8B0A-496C-B65D-F511695F2CD0}" dt="2024-01-02T19:06:59.542" v="313" actId="478"/>
          <ac:spMkLst>
            <pc:docMk/>
            <pc:sldMk cId="3891777262" sldId="4012"/>
            <ac:spMk id="10" creationId="{08CA4C5E-45EE-0204-5A38-9B6C4342C31B}"/>
          </ac:spMkLst>
        </pc:spChg>
        <pc:spChg chg="mod">
          <ac:chgData name="Ignacio Benavides M" userId="edb83e08-e8af-42c4-8bdd-8dfb068d0fb9" providerId="ADAL" clId="{8BE06806-8B0A-496C-B65D-F511695F2CD0}" dt="2024-01-02T19:06:52.293" v="312" actId="1038"/>
          <ac:spMkLst>
            <pc:docMk/>
            <pc:sldMk cId="3891777262" sldId="4012"/>
            <ac:spMk id="11" creationId="{E3AC6E70-F040-2E15-8E0D-691F02EC312D}"/>
          </ac:spMkLst>
        </pc:spChg>
        <pc:spChg chg="add mod">
          <ac:chgData name="Ignacio Benavides M" userId="edb83e08-e8af-42c4-8bdd-8dfb068d0fb9" providerId="ADAL" clId="{8BE06806-8B0A-496C-B65D-F511695F2CD0}" dt="2024-01-02T19:08:19.461" v="324" actId="2085"/>
          <ac:spMkLst>
            <pc:docMk/>
            <pc:sldMk cId="3891777262" sldId="4012"/>
            <ac:spMk id="12" creationId="{B9F106DD-600B-9E4D-9A6C-9657C9032929}"/>
          </ac:spMkLst>
        </pc:spChg>
        <pc:spChg chg="add mod">
          <ac:chgData name="Ignacio Benavides M" userId="edb83e08-e8af-42c4-8bdd-8dfb068d0fb9" providerId="ADAL" clId="{8BE06806-8B0A-496C-B65D-F511695F2CD0}" dt="2024-01-02T19:08:52.145" v="369" actId="688"/>
          <ac:spMkLst>
            <pc:docMk/>
            <pc:sldMk cId="3891777262" sldId="4012"/>
            <ac:spMk id="14" creationId="{BA42B770-B793-F862-1E47-1A0D658AC6AF}"/>
          </ac:spMkLst>
        </pc:spChg>
        <pc:spChg chg="mod">
          <ac:chgData name="Ignacio Benavides M" userId="edb83e08-e8af-42c4-8bdd-8dfb068d0fb9" providerId="ADAL" clId="{8BE06806-8B0A-496C-B65D-F511695F2CD0}" dt="2024-01-02T19:26:41.281" v="453" actId="20577"/>
          <ac:spMkLst>
            <pc:docMk/>
            <pc:sldMk cId="3891777262" sldId="4012"/>
            <ac:spMk id="15" creationId="{543D06D4-62C0-B61B-99CC-43B8A7153366}"/>
          </ac:spMkLst>
        </pc:spChg>
        <pc:picChg chg="add mod ord modCrop">
          <ac:chgData name="Ignacio Benavides M" userId="edb83e08-e8af-42c4-8bdd-8dfb068d0fb9" providerId="ADAL" clId="{8BE06806-8B0A-496C-B65D-F511695F2CD0}" dt="2024-01-02T19:03:40.466" v="58" actId="1076"/>
          <ac:picMkLst>
            <pc:docMk/>
            <pc:sldMk cId="3891777262" sldId="4012"/>
            <ac:picMk id="4" creationId="{07021F2F-E8D9-564B-09CF-C239527792D3}"/>
          </ac:picMkLst>
        </pc:picChg>
        <pc:picChg chg="del">
          <ac:chgData name="Ignacio Benavides M" userId="edb83e08-e8af-42c4-8bdd-8dfb068d0fb9" providerId="ADAL" clId="{8BE06806-8B0A-496C-B65D-F511695F2CD0}" dt="2024-01-02T19:02:13.510" v="8" actId="478"/>
          <ac:picMkLst>
            <pc:docMk/>
            <pc:sldMk cId="3891777262" sldId="4012"/>
            <ac:picMk id="8" creationId="{7B94ACCC-4B8E-F52F-26FA-77E6A8EC4F60}"/>
          </ac:picMkLst>
        </pc:picChg>
        <pc:cxnChg chg="add del mod">
          <ac:chgData name="Ignacio Benavides M" userId="edb83e08-e8af-42c4-8bdd-8dfb068d0fb9" providerId="ADAL" clId="{8BE06806-8B0A-496C-B65D-F511695F2CD0}" dt="2024-01-02T19:08:24.101" v="325" actId="478"/>
          <ac:cxnSpMkLst>
            <pc:docMk/>
            <pc:sldMk cId="3891777262" sldId="4012"/>
            <ac:cxnSpMk id="7" creationId="{62885380-2B9D-C965-5342-2209DE2DF04C}"/>
          </ac:cxnSpMkLst>
        </pc:cxnChg>
        <pc:cxnChg chg="del mod">
          <ac:chgData name="Ignacio Benavides M" userId="edb83e08-e8af-42c4-8bdd-8dfb068d0fb9" providerId="ADAL" clId="{8BE06806-8B0A-496C-B65D-F511695F2CD0}" dt="2024-01-02T19:07:39.960" v="317" actId="478"/>
          <ac:cxnSpMkLst>
            <pc:docMk/>
            <pc:sldMk cId="3891777262" sldId="4012"/>
            <ac:cxnSpMk id="13" creationId="{D3B7F891-A906-B127-D103-2F528F6F57B3}"/>
          </ac:cxnSpMkLst>
        </pc:cxnChg>
      </pc:sldChg>
      <pc:sldChg chg="addSp delSp modSp mod delAnim">
        <pc:chgData name="Ignacio Benavides M" userId="edb83e08-e8af-42c4-8bdd-8dfb068d0fb9" providerId="ADAL" clId="{8BE06806-8B0A-496C-B65D-F511695F2CD0}" dt="2024-01-02T19:26:22.318" v="452" actId="1076"/>
        <pc:sldMkLst>
          <pc:docMk/>
          <pc:sldMk cId="1303867161" sldId="4013"/>
        </pc:sldMkLst>
        <pc:spChg chg="mod">
          <ac:chgData name="Ignacio Benavides M" userId="edb83e08-e8af-42c4-8bdd-8dfb068d0fb9" providerId="ADAL" clId="{8BE06806-8B0A-496C-B65D-F511695F2CD0}" dt="2024-01-02T19:20:07.276" v="373"/>
          <ac:spMkLst>
            <pc:docMk/>
            <pc:sldMk cId="1303867161" sldId="4013"/>
            <ac:spMk id="15" creationId="{543D06D4-62C0-B61B-99CC-43B8A7153366}"/>
          </ac:spMkLst>
        </pc:spChg>
        <pc:picChg chg="del">
          <ac:chgData name="Ignacio Benavides M" userId="edb83e08-e8af-42c4-8bdd-8dfb068d0fb9" providerId="ADAL" clId="{8BE06806-8B0A-496C-B65D-F511695F2CD0}" dt="2024-01-02T19:19:48.182" v="370" actId="478"/>
          <ac:picMkLst>
            <pc:docMk/>
            <pc:sldMk cId="1303867161" sldId="4013"/>
            <ac:picMk id="4" creationId="{FD309619-9022-F4E7-3942-4908C8AFC3A3}"/>
          </ac:picMkLst>
        </pc:picChg>
        <pc:picChg chg="add mod">
          <ac:chgData name="Ignacio Benavides M" userId="edb83e08-e8af-42c4-8bdd-8dfb068d0fb9" providerId="ADAL" clId="{8BE06806-8B0A-496C-B65D-F511695F2CD0}" dt="2024-01-02T19:19:51.065" v="372" actId="1076"/>
          <ac:picMkLst>
            <pc:docMk/>
            <pc:sldMk cId="1303867161" sldId="4013"/>
            <ac:picMk id="5" creationId="{DC545FBC-5B16-78BB-820D-54B5B7774477}"/>
          </ac:picMkLst>
        </pc:picChg>
        <pc:picChg chg="add del mod">
          <ac:chgData name="Ignacio Benavides M" userId="edb83e08-e8af-42c4-8bdd-8dfb068d0fb9" providerId="ADAL" clId="{8BE06806-8B0A-496C-B65D-F511695F2CD0}" dt="2024-01-02T19:26:17.722" v="449" actId="478"/>
          <ac:picMkLst>
            <pc:docMk/>
            <pc:sldMk cId="1303867161" sldId="4013"/>
            <ac:picMk id="7" creationId="{A9BF3DF3-F783-3054-A66D-6B41F006B84E}"/>
          </ac:picMkLst>
        </pc:picChg>
        <pc:picChg chg="del">
          <ac:chgData name="Ignacio Benavides M" userId="edb83e08-e8af-42c4-8bdd-8dfb068d0fb9" providerId="ADAL" clId="{8BE06806-8B0A-496C-B65D-F511695F2CD0}" dt="2024-01-02T19:20:38.252" v="374" actId="478"/>
          <ac:picMkLst>
            <pc:docMk/>
            <pc:sldMk cId="1303867161" sldId="4013"/>
            <ac:picMk id="9" creationId="{741DDDCC-2630-0CFC-BDF0-A66B3B24FBD8}"/>
          </ac:picMkLst>
        </pc:picChg>
        <pc:picChg chg="add mod">
          <ac:chgData name="Ignacio Benavides M" userId="edb83e08-e8af-42c4-8bdd-8dfb068d0fb9" providerId="ADAL" clId="{8BE06806-8B0A-496C-B65D-F511695F2CD0}" dt="2024-01-02T19:26:22.318" v="452" actId="1076"/>
          <ac:picMkLst>
            <pc:docMk/>
            <pc:sldMk cId="1303867161" sldId="4013"/>
            <ac:picMk id="10" creationId="{D107A8C3-8C99-DAC7-DF05-FD1CFBFDEDEB}"/>
          </ac:picMkLst>
        </pc:picChg>
      </pc:sldChg>
      <pc:sldChg chg="modAnim">
        <pc:chgData name="Ignacio Benavides M" userId="edb83e08-e8af-42c4-8bdd-8dfb068d0fb9" providerId="ADAL" clId="{8BE06806-8B0A-496C-B65D-F511695F2CD0}" dt="2024-01-02T20:12:14.969" v="545"/>
        <pc:sldMkLst>
          <pc:docMk/>
          <pc:sldMk cId="2231629447" sldId="4014"/>
        </pc:sldMkLst>
      </pc:sldChg>
      <pc:sldChg chg="modSp mod">
        <pc:chgData name="Ignacio Benavides M" userId="edb83e08-e8af-42c4-8bdd-8dfb068d0fb9" providerId="ADAL" clId="{8BE06806-8B0A-496C-B65D-F511695F2CD0}" dt="2024-01-02T19:31:04.702" v="467"/>
        <pc:sldMkLst>
          <pc:docMk/>
          <pc:sldMk cId="3812368970" sldId="4016"/>
        </pc:sldMkLst>
        <pc:spChg chg="mod">
          <ac:chgData name="Ignacio Benavides M" userId="edb83e08-e8af-42c4-8bdd-8dfb068d0fb9" providerId="ADAL" clId="{8BE06806-8B0A-496C-B65D-F511695F2CD0}" dt="2024-01-02T19:29:01.943" v="457"/>
          <ac:spMkLst>
            <pc:docMk/>
            <pc:sldMk cId="3812368970" sldId="4016"/>
            <ac:spMk id="2" creationId="{FA707521-4E43-88A8-66E2-7E525BB6958F}"/>
          </ac:spMkLst>
        </pc:spChg>
        <pc:spChg chg="mod">
          <ac:chgData name="Ignacio Benavides M" userId="edb83e08-e8af-42c4-8bdd-8dfb068d0fb9" providerId="ADAL" clId="{8BE06806-8B0A-496C-B65D-F511695F2CD0}" dt="2024-01-02T19:31:04.702" v="467"/>
          <ac:spMkLst>
            <pc:docMk/>
            <pc:sldMk cId="3812368970" sldId="4016"/>
            <ac:spMk id="10" creationId="{3F567FC2-6DD6-EE84-EE9F-3D91DA47373A}"/>
          </ac:spMkLst>
        </pc:spChg>
      </pc:sldChg>
      <pc:sldChg chg="addSp modSp mod modAnim">
        <pc:chgData name="Ignacio Benavides M" userId="edb83e08-e8af-42c4-8bdd-8dfb068d0fb9" providerId="ADAL" clId="{8BE06806-8B0A-496C-B65D-F511695F2CD0}" dt="2024-01-02T20:05:39.393" v="519"/>
        <pc:sldMkLst>
          <pc:docMk/>
          <pc:sldMk cId="2895012040" sldId="4017"/>
        </pc:sldMkLst>
        <pc:spChg chg="add mod">
          <ac:chgData name="Ignacio Benavides M" userId="edb83e08-e8af-42c4-8bdd-8dfb068d0fb9" providerId="ADAL" clId="{8BE06806-8B0A-496C-B65D-F511695F2CD0}" dt="2024-01-02T19:21:38.251" v="387" actId="1038"/>
          <ac:spMkLst>
            <pc:docMk/>
            <pc:sldMk cId="2895012040" sldId="4017"/>
            <ac:spMk id="3" creationId="{8E2BF51E-DE94-DF9C-98CA-DB159F9E4879}"/>
          </ac:spMkLst>
        </pc:spChg>
        <pc:spChg chg="add mod">
          <ac:chgData name="Ignacio Benavides M" userId="edb83e08-e8af-42c4-8bdd-8dfb068d0fb9" providerId="ADAL" clId="{8BE06806-8B0A-496C-B65D-F511695F2CD0}" dt="2024-01-02T19:21:44.689" v="390" actId="14100"/>
          <ac:spMkLst>
            <pc:docMk/>
            <pc:sldMk cId="2895012040" sldId="4017"/>
            <ac:spMk id="4" creationId="{3195AFBB-304C-95B0-AFD7-4C136F590342}"/>
          </ac:spMkLst>
        </pc:spChg>
        <pc:spChg chg="mod">
          <ac:chgData name="Ignacio Benavides M" userId="edb83e08-e8af-42c4-8bdd-8dfb068d0fb9" providerId="ADAL" clId="{8BE06806-8B0A-496C-B65D-F511695F2CD0}" dt="2024-01-02T19:22:57.780" v="398" actId="1038"/>
          <ac:spMkLst>
            <pc:docMk/>
            <pc:sldMk cId="2895012040" sldId="4017"/>
            <ac:spMk id="7" creationId="{19E96224-3C68-4CDC-E52E-A99E9D0D93C2}"/>
          </ac:spMkLst>
        </pc:spChg>
        <pc:spChg chg="mod">
          <ac:chgData name="Ignacio Benavides M" userId="edb83e08-e8af-42c4-8bdd-8dfb068d0fb9" providerId="ADAL" clId="{8BE06806-8B0A-496C-B65D-F511695F2CD0}" dt="2024-01-02T19:23:02.235" v="403" actId="1038"/>
          <ac:spMkLst>
            <pc:docMk/>
            <pc:sldMk cId="2895012040" sldId="4017"/>
            <ac:spMk id="9" creationId="{8D5F6D12-342F-6B27-FD3A-AE798CEFBAFE}"/>
          </ac:spMkLst>
        </pc:spChg>
      </pc:sldChg>
      <pc:sldChg chg="modAnim">
        <pc:chgData name="Ignacio Benavides M" userId="edb83e08-e8af-42c4-8bdd-8dfb068d0fb9" providerId="ADAL" clId="{8BE06806-8B0A-496C-B65D-F511695F2CD0}" dt="2024-01-02T20:11:36.216" v="543"/>
        <pc:sldMkLst>
          <pc:docMk/>
          <pc:sldMk cId="1108090226" sldId="4018"/>
        </pc:sldMkLst>
      </pc:sldChg>
    </pc:docChg>
  </pc:docChgLst>
  <pc:docChgLst>
    <pc:chgData name="Ignacio Benavides M" userId="edb83e08-e8af-42c4-8bdd-8dfb068d0fb9" providerId="ADAL" clId="{4F30293A-FDE3-42F9-976E-915625695E78}"/>
    <pc:docChg chg="undo custSel addSld delSld modSld sldOrd">
      <pc:chgData name="Ignacio Benavides M" userId="edb83e08-e8af-42c4-8bdd-8dfb068d0fb9" providerId="ADAL" clId="{4F30293A-FDE3-42F9-976E-915625695E78}" dt="2024-03-25T12:33:52.957" v="11328" actId="571"/>
      <pc:docMkLst>
        <pc:docMk/>
      </pc:docMkLst>
      <pc:sldChg chg="modSp mod">
        <pc:chgData name="Ignacio Benavides M" userId="edb83e08-e8af-42c4-8bdd-8dfb068d0fb9" providerId="ADAL" clId="{4F30293A-FDE3-42F9-976E-915625695E78}" dt="2024-03-19T17:56:09.705" v="457" actId="20577"/>
        <pc:sldMkLst>
          <pc:docMk/>
          <pc:sldMk cId="1119500784" sldId="256"/>
        </pc:sldMkLst>
        <pc:spChg chg="mod">
          <ac:chgData name="Ignacio Benavides M" userId="edb83e08-e8af-42c4-8bdd-8dfb068d0fb9" providerId="ADAL" clId="{4F30293A-FDE3-42F9-976E-915625695E78}" dt="2024-03-19T17:56:09.705" v="457" actId="20577"/>
          <ac:spMkLst>
            <pc:docMk/>
            <pc:sldMk cId="1119500784" sldId="256"/>
            <ac:spMk id="2" creationId="{76E50B9B-9394-4018-AB00-6676EDE59351}"/>
          </ac:spMkLst>
        </pc:spChg>
        <pc:spChg chg="mod">
          <ac:chgData name="Ignacio Benavides M" userId="edb83e08-e8af-42c4-8bdd-8dfb068d0fb9" providerId="ADAL" clId="{4F30293A-FDE3-42F9-976E-915625695E78}" dt="2024-03-19T16:44:30.478" v="156" actId="20577"/>
          <ac:spMkLst>
            <pc:docMk/>
            <pc:sldMk cId="1119500784" sldId="256"/>
            <ac:spMk id="5" creationId="{D716781D-67CA-4575-81DB-631E45EAD66D}"/>
          </ac:spMkLst>
        </pc:spChg>
      </pc:sldChg>
      <pc:sldChg chg="modSp add del mod modShow">
        <pc:chgData name="Ignacio Benavides M" userId="edb83e08-e8af-42c4-8bdd-8dfb068d0fb9" providerId="ADAL" clId="{4F30293A-FDE3-42F9-976E-915625695E78}" dt="2024-03-21T10:26:16.430" v="3620" actId="47"/>
        <pc:sldMkLst>
          <pc:docMk/>
          <pc:sldMk cId="1077146258" sldId="830"/>
        </pc:sldMkLst>
        <pc:spChg chg="mod">
          <ac:chgData name="Ignacio Benavides M" userId="edb83e08-e8af-42c4-8bdd-8dfb068d0fb9" providerId="ADAL" clId="{4F30293A-FDE3-42F9-976E-915625695E78}" dt="2024-03-19T17:11:14.945" v="175" actId="20577"/>
          <ac:spMkLst>
            <pc:docMk/>
            <pc:sldMk cId="1077146258" sldId="830"/>
            <ac:spMk id="3" creationId="{00000000-0000-0000-0000-000000000000}"/>
          </ac:spMkLst>
        </pc:spChg>
      </pc:sldChg>
      <pc:sldChg chg="modSp del mod">
        <pc:chgData name="Ignacio Benavides M" userId="edb83e08-e8af-42c4-8bdd-8dfb068d0fb9" providerId="ADAL" clId="{4F30293A-FDE3-42F9-976E-915625695E78}" dt="2024-03-19T17:22:29.230" v="177" actId="47"/>
        <pc:sldMkLst>
          <pc:docMk/>
          <pc:sldMk cId="2248712280" sldId="3993"/>
        </pc:sldMkLst>
        <pc:spChg chg="mod">
          <ac:chgData name="Ignacio Benavides M" userId="edb83e08-e8af-42c4-8bdd-8dfb068d0fb9" providerId="ADAL" clId="{4F30293A-FDE3-42F9-976E-915625695E78}" dt="2024-03-19T17:10:55.061" v="163" actId="20577"/>
          <ac:spMkLst>
            <pc:docMk/>
            <pc:sldMk cId="2248712280" sldId="3993"/>
            <ac:spMk id="5" creationId="{AD4FC64E-2D03-E3B4-A48B-6EA54A8E2380}"/>
          </ac:spMkLst>
        </pc:spChg>
      </pc:sldChg>
      <pc:sldChg chg="del">
        <pc:chgData name="Ignacio Benavides M" userId="edb83e08-e8af-42c4-8bdd-8dfb068d0fb9" providerId="ADAL" clId="{4F30293A-FDE3-42F9-976E-915625695E78}" dt="2024-03-19T17:47:04.431" v="432" actId="47"/>
        <pc:sldMkLst>
          <pc:docMk/>
          <pc:sldMk cId="2878957425" sldId="3996"/>
        </pc:sldMkLst>
      </pc:sldChg>
      <pc:sldChg chg="addSp delSp modSp mod modAnim">
        <pc:chgData name="Ignacio Benavides M" userId="edb83e08-e8af-42c4-8bdd-8dfb068d0fb9" providerId="ADAL" clId="{4F30293A-FDE3-42F9-976E-915625695E78}" dt="2024-03-21T19:38:49.878" v="7806" actId="1038"/>
        <pc:sldMkLst>
          <pc:docMk/>
          <pc:sldMk cId="2643679123" sldId="3998"/>
        </pc:sldMkLst>
        <pc:spChg chg="mod">
          <ac:chgData name="Ignacio Benavides M" userId="edb83e08-e8af-42c4-8bdd-8dfb068d0fb9" providerId="ADAL" clId="{4F30293A-FDE3-42F9-976E-915625695E78}" dt="2024-03-19T20:38:17.211" v="3082" actId="20577"/>
          <ac:spMkLst>
            <pc:docMk/>
            <pc:sldMk cId="2643679123" sldId="3998"/>
            <ac:spMk id="2" creationId="{FA707521-4E43-88A8-66E2-7E525BB6958F}"/>
          </ac:spMkLst>
        </pc:spChg>
        <pc:spChg chg="add mod">
          <ac:chgData name="Ignacio Benavides M" userId="edb83e08-e8af-42c4-8bdd-8dfb068d0fb9" providerId="ADAL" clId="{4F30293A-FDE3-42F9-976E-915625695E78}" dt="2024-03-19T18:54:00.069" v="1460" actId="20577"/>
          <ac:spMkLst>
            <pc:docMk/>
            <pc:sldMk cId="2643679123" sldId="3998"/>
            <ac:spMk id="3" creationId="{CC3CF987-3AD6-4127-B7B7-3FEA1BECCA54}"/>
          </ac:spMkLst>
        </pc:spChg>
        <pc:spChg chg="add mod">
          <ac:chgData name="Ignacio Benavides M" userId="edb83e08-e8af-42c4-8bdd-8dfb068d0fb9" providerId="ADAL" clId="{4F30293A-FDE3-42F9-976E-915625695E78}" dt="2024-03-21T19:38:49.878" v="7806" actId="1038"/>
          <ac:spMkLst>
            <pc:docMk/>
            <pc:sldMk cId="2643679123" sldId="3998"/>
            <ac:spMk id="4" creationId="{C2187218-FB17-5E64-519D-094B86C03ED9}"/>
          </ac:spMkLst>
        </pc:spChg>
        <pc:spChg chg="add mod">
          <ac:chgData name="Ignacio Benavides M" userId="edb83e08-e8af-42c4-8bdd-8dfb068d0fb9" providerId="ADAL" clId="{4F30293A-FDE3-42F9-976E-915625695E78}" dt="2024-03-19T20:37:54.889" v="3063" actId="113"/>
          <ac:spMkLst>
            <pc:docMk/>
            <pc:sldMk cId="2643679123" sldId="3998"/>
            <ac:spMk id="5" creationId="{87267265-25AF-1B84-BEBF-48F71C7D7447}"/>
          </ac:spMkLst>
        </pc:spChg>
        <pc:spChg chg="add mod">
          <ac:chgData name="Ignacio Benavides M" userId="edb83e08-e8af-42c4-8bdd-8dfb068d0fb9" providerId="ADAL" clId="{4F30293A-FDE3-42F9-976E-915625695E78}" dt="2024-03-21T19:38:35.057" v="7706" actId="1038"/>
          <ac:spMkLst>
            <pc:docMk/>
            <pc:sldMk cId="2643679123" sldId="3998"/>
            <ac:spMk id="6" creationId="{8C1AABF8-89AD-3C0D-1DF5-2EC9306B5318}"/>
          </ac:spMkLst>
        </pc:spChg>
        <pc:spChg chg="del">
          <ac:chgData name="Ignacio Benavides M" userId="edb83e08-e8af-42c4-8bdd-8dfb068d0fb9" providerId="ADAL" clId="{4F30293A-FDE3-42F9-976E-915625695E78}" dt="2024-03-19T18:00:43.055" v="541" actId="478"/>
          <ac:spMkLst>
            <pc:docMk/>
            <pc:sldMk cId="2643679123" sldId="3998"/>
            <ac:spMk id="21" creationId="{D52ADF11-FF53-47D7-BF5F-0DA916EB8973}"/>
          </ac:spMkLst>
        </pc:spChg>
        <pc:picChg chg="del">
          <ac:chgData name="Ignacio Benavides M" userId="edb83e08-e8af-42c4-8bdd-8dfb068d0fb9" providerId="ADAL" clId="{4F30293A-FDE3-42F9-976E-915625695E78}" dt="2024-03-19T18:00:38.007" v="540" actId="478"/>
          <ac:picMkLst>
            <pc:docMk/>
            <pc:sldMk cId="2643679123" sldId="3998"/>
            <ac:picMk id="27" creationId="{E256FFB4-CED1-662B-DF95-7E8CFE16E142}"/>
          </ac:picMkLst>
        </pc:picChg>
        <pc:picChg chg="del">
          <ac:chgData name="Ignacio Benavides M" userId="edb83e08-e8af-42c4-8bdd-8dfb068d0fb9" providerId="ADAL" clId="{4F30293A-FDE3-42F9-976E-915625695E78}" dt="2024-03-19T18:00:43.055" v="541" actId="478"/>
          <ac:picMkLst>
            <pc:docMk/>
            <pc:sldMk cId="2643679123" sldId="3998"/>
            <ac:picMk id="29" creationId="{165E520B-0D0C-88F2-1F00-878CD9EF92BD}"/>
          </ac:picMkLst>
        </pc:picChg>
        <pc:picChg chg="del">
          <ac:chgData name="Ignacio Benavides M" userId="edb83e08-e8af-42c4-8bdd-8dfb068d0fb9" providerId="ADAL" clId="{4F30293A-FDE3-42F9-976E-915625695E78}" dt="2024-03-19T18:00:43.055" v="541" actId="478"/>
          <ac:picMkLst>
            <pc:docMk/>
            <pc:sldMk cId="2643679123" sldId="3998"/>
            <ac:picMk id="1026" creationId="{8B558747-EEA5-D8B7-B5FA-1D0EC1C3411B}"/>
          </ac:picMkLst>
        </pc:picChg>
      </pc:sldChg>
      <pc:sldChg chg="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2638659551" sldId="4000"/>
        </pc:sldMkLst>
      </pc:sldChg>
      <pc:sldChg chg="addSp delSp modSp mod modTransition delAnim modAnim">
        <pc:chgData name="Ignacio Benavides M" userId="edb83e08-e8af-42c4-8bdd-8dfb068d0fb9" providerId="ADAL" clId="{4F30293A-FDE3-42F9-976E-915625695E78}" dt="2024-03-21T10:34:11.080" v="3859" actId="113"/>
        <pc:sldMkLst>
          <pc:docMk/>
          <pc:sldMk cId="895722324" sldId="4004"/>
        </pc:sldMkLst>
        <pc:spChg chg="mod">
          <ac:chgData name="Ignacio Benavides M" userId="edb83e08-e8af-42c4-8bdd-8dfb068d0fb9" providerId="ADAL" clId="{4F30293A-FDE3-42F9-976E-915625695E78}" dt="2024-03-21T10:34:11.080" v="3859" actId="113"/>
          <ac:spMkLst>
            <pc:docMk/>
            <pc:sldMk cId="895722324" sldId="4004"/>
            <ac:spMk id="2" creationId="{FA707521-4E43-88A8-66E2-7E525BB6958F}"/>
          </ac:spMkLst>
        </pc:spChg>
        <pc:spChg chg="del">
          <ac:chgData name="Ignacio Benavides M" userId="edb83e08-e8af-42c4-8bdd-8dfb068d0fb9" providerId="ADAL" clId="{4F30293A-FDE3-42F9-976E-915625695E78}" dt="2024-03-19T19:46:22.097" v="2231" actId="478"/>
          <ac:spMkLst>
            <pc:docMk/>
            <pc:sldMk cId="895722324" sldId="4004"/>
            <ac:spMk id="3" creationId="{E8F1350F-ED9B-D09E-7C06-C25388DCB638}"/>
          </ac:spMkLst>
        </pc:spChg>
        <pc:spChg chg="add del mod">
          <ac:chgData name="Ignacio Benavides M" userId="edb83e08-e8af-42c4-8bdd-8dfb068d0fb9" providerId="ADAL" clId="{4F30293A-FDE3-42F9-976E-915625695E78}" dt="2024-03-19T19:49:00.119" v="2358" actId="478"/>
          <ac:spMkLst>
            <pc:docMk/>
            <pc:sldMk cId="895722324" sldId="4004"/>
            <ac:spMk id="4" creationId="{2A4C280D-5E3B-D0FC-3CD1-463730145A03}"/>
          </ac:spMkLst>
        </pc:spChg>
        <pc:spChg chg="add mod">
          <ac:chgData name="Ignacio Benavides M" userId="edb83e08-e8af-42c4-8bdd-8dfb068d0fb9" providerId="ADAL" clId="{4F30293A-FDE3-42F9-976E-915625695E78}" dt="2024-03-21T10:34:06.880" v="3858" actId="113"/>
          <ac:spMkLst>
            <pc:docMk/>
            <pc:sldMk cId="895722324" sldId="4004"/>
            <ac:spMk id="5" creationId="{6B1DCC87-E399-A323-B1F8-CE10AC71E769}"/>
          </ac:spMkLst>
        </pc:spChg>
        <pc:spChg chg="add del">
          <ac:chgData name="Ignacio Benavides M" userId="edb83e08-e8af-42c4-8bdd-8dfb068d0fb9" providerId="ADAL" clId="{4F30293A-FDE3-42F9-976E-915625695E78}" dt="2024-03-19T19:56:34.177" v="2678" actId="478"/>
          <ac:spMkLst>
            <pc:docMk/>
            <pc:sldMk cId="895722324" sldId="4004"/>
            <ac:spMk id="6" creationId="{BD74B9A1-7EDB-1933-B6C2-34BB47537320}"/>
          </ac:spMkLst>
        </pc:spChg>
        <pc:spChg chg="add del mod">
          <ac:chgData name="Ignacio Benavides M" userId="edb83e08-e8af-42c4-8bdd-8dfb068d0fb9" providerId="ADAL" clId="{4F30293A-FDE3-42F9-976E-915625695E78}" dt="2024-03-19T19:56:30.984" v="2677" actId="478"/>
          <ac:spMkLst>
            <pc:docMk/>
            <pc:sldMk cId="895722324" sldId="4004"/>
            <ac:spMk id="7" creationId="{A721438D-1299-3F8A-9288-1457F412AFC7}"/>
          </ac:spMkLst>
        </pc:spChg>
        <pc:spChg chg="add del mod">
          <ac:chgData name="Ignacio Benavides M" userId="edb83e08-e8af-42c4-8bdd-8dfb068d0fb9" providerId="ADAL" clId="{4F30293A-FDE3-42F9-976E-915625695E78}" dt="2024-03-19T20:34:51.455" v="3058" actId="478"/>
          <ac:spMkLst>
            <pc:docMk/>
            <pc:sldMk cId="895722324" sldId="4004"/>
            <ac:spMk id="8" creationId="{CE221FE0-E6EE-2F6E-B044-C797D1AB1E41}"/>
          </ac:spMkLst>
        </pc:spChg>
        <pc:spChg chg="add del">
          <ac:chgData name="Ignacio Benavides M" userId="edb83e08-e8af-42c4-8bdd-8dfb068d0fb9" providerId="ADAL" clId="{4F30293A-FDE3-42F9-976E-915625695E78}" dt="2024-03-19T20:31:15.547" v="3057" actId="478"/>
          <ac:spMkLst>
            <pc:docMk/>
            <pc:sldMk cId="895722324" sldId="4004"/>
            <ac:spMk id="9" creationId="{4A5BC822-1B4D-8E05-90BC-6C9718F45580}"/>
          </ac:spMkLst>
        </pc:spChg>
        <pc:spChg chg="del">
          <ac:chgData name="Ignacio Benavides M" userId="edb83e08-e8af-42c4-8bdd-8dfb068d0fb9" providerId="ADAL" clId="{4F30293A-FDE3-42F9-976E-915625695E78}" dt="2024-03-19T19:46:22.097" v="2231" actId="478"/>
          <ac:spMkLst>
            <pc:docMk/>
            <pc:sldMk cId="895722324" sldId="4004"/>
            <ac:spMk id="21" creationId="{D52ADF11-FF53-47D7-BF5F-0DA916EB8973}"/>
          </ac:spMkLst>
        </pc:spChg>
        <pc:picChg chg="del">
          <ac:chgData name="Ignacio Benavides M" userId="edb83e08-e8af-42c4-8bdd-8dfb068d0fb9" providerId="ADAL" clId="{4F30293A-FDE3-42F9-976E-915625695E78}" dt="2024-03-19T19:46:22.097" v="2231" actId="478"/>
          <ac:picMkLst>
            <pc:docMk/>
            <pc:sldMk cId="895722324" sldId="4004"/>
            <ac:picMk id="27" creationId="{E256FFB4-CED1-662B-DF95-7E8CFE16E142}"/>
          </ac:picMkLst>
        </pc:picChg>
        <pc:picChg chg="del">
          <ac:chgData name="Ignacio Benavides M" userId="edb83e08-e8af-42c4-8bdd-8dfb068d0fb9" providerId="ADAL" clId="{4F30293A-FDE3-42F9-976E-915625695E78}" dt="2024-03-19T19:46:22.097" v="2231" actId="478"/>
          <ac:picMkLst>
            <pc:docMk/>
            <pc:sldMk cId="895722324" sldId="4004"/>
            <ac:picMk id="29" creationId="{165E520B-0D0C-88F2-1F00-878CD9EF92BD}"/>
          </ac:picMkLst>
        </pc:picChg>
        <pc:picChg chg="del">
          <ac:chgData name="Ignacio Benavides M" userId="edb83e08-e8af-42c4-8bdd-8dfb068d0fb9" providerId="ADAL" clId="{4F30293A-FDE3-42F9-976E-915625695E78}" dt="2024-03-19T19:46:22.097" v="2231" actId="478"/>
          <ac:picMkLst>
            <pc:docMk/>
            <pc:sldMk cId="895722324" sldId="4004"/>
            <ac:picMk id="1026" creationId="{8B558747-EEA5-D8B7-B5FA-1D0EC1C3411B}"/>
          </ac:picMkLst>
        </pc:picChg>
        <pc:picChg chg="add mod">
          <ac:chgData name="Ignacio Benavides M" userId="edb83e08-e8af-42c4-8bdd-8dfb068d0fb9" providerId="ADAL" clId="{4F30293A-FDE3-42F9-976E-915625695E78}" dt="2024-03-19T20:29:23.599" v="3055" actId="1076"/>
          <ac:picMkLst>
            <pc:docMk/>
            <pc:sldMk cId="895722324" sldId="4004"/>
            <ac:picMk id="2050" creationId="{9332A810-A2BD-7D36-B7DE-7CED29B40635}"/>
          </ac:picMkLst>
        </pc:picChg>
        <pc:picChg chg="add mod">
          <ac:chgData name="Ignacio Benavides M" userId="edb83e08-e8af-42c4-8bdd-8dfb068d0fb9" providerId="ADAL" clId="{4F30293A-FDE3-42F9-976E-915625695E78}" dt="2024-03-19T19:54:57.405" v="2583" actId="1076"/>
          <ac:picMkLst>
            <pc:docMk/>
            <pc:sldMk cId="895722324" sldId="4004"/>
            <ac:picMk id="2052" creationId="{DDD5F1B1-C406-CE20-EF09-B1A1B3F7DA5C}"/>
          </ac:picMkLst>
        </pc:picChg>
        <pc:picChg chg="add del mod">
          <ac:chgData name="Ignacio Benavides M" userId="edb83e08-e8af-42c4-8bdd-8dfb068d0fb9" providerId="ADAL" clId="{4F30293A-FDE3-42F9-976E-915625695E78}" dt="2024-03-19T19:50:57.083" v="2377" actId="478"/>
          <ac:picMkLst>
            <pc:docMk/>
            <pc:sldMk cId="895722324" sldId="4004"/>
            <ac:picMk id="2054" creationId="{FC895BB5-9925-3EDA-6019-FC3E69B7247E}"/>
          </ac:picMkLst>
        </pc:picChg>
        <pc:picChg chg="add mod">
          <ac:chgData name="Ignacio Benavides M" userId="edb83e08-e8af-42c4-8bdd-8dfb068d0fb9" providerId="ADAL" clId="{4F30293A-FDE3-42F9-976E-915625695E78}" dt="2024-03-19T19:54:55.113" v="2582" actId="1076"/>
          <ac:picMkLst>
            <pc:docMk/>
            <pc:sldMk cId="895722324" sldId="4004"/>
            <ac:picMk id="2056" creationId="{93D2EB24-24B9-DD0A-D25E-76DDFF0BF590}"/>
          </ac:picMkLst>
        </pc:picChg>
        <pc:picChg chg="add mod">
          <ac:chgData name="Ignacio Benavides M" userId="edb83e08-e8af-42c4-8bdd-8dfb068d0fb9" providerId="ADAL" clId="{4F30293A-FDE3-42F9-976E-915625695E78}" dt="2024-03-19T19:54:58.545" v="2584" actId="1076"/>
          <ac:picMkLst>
            <pc:docMk/>
            <pc:sldMk cId="895722324" sldId="4004"/>
            <ac:picMk id="2058" creationId="{84FDE8C8-5DAA-B96D-ECD2-9B8873F1F93B}"/>
          </ac:picMkLst>
        </pc:picChg>
      </pc:sldChg>
      <pc:sldChg chg="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4125192151" sldId="4005"/>
        </pc:sldMkLst>
      </pc:sldChg>
      <pc:sldChg chg="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1307059694" sldId="4006"/>
        </pc:sldMkLst>
      </pc:sldChg>
      <pc:sldChg chg="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2183258050" sldId="4007"/>
        </pc:sldMkLst>
      </pc:sldChg>
      <pc:sldChg chg="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949193728" sldId="4008"/>
        </pc:sldMkLst>
      </pc:sldChg>
      <pc:sldChg chg="modSp add del mod">
        <pc:chgData name="Ignacio Benavides M" userId="edb83e08-e8af-42c4-8bdd-8dfb068d0fb9" providerId="ADAL" clId="{4F30293A-FDE3-42F9-976E-915625695E78}" dt="2024-03-21T20:24:37.234" v="9237" actId="20577"/>
        <pc:sldMkLst>
          <pc:docMk/>
          <pc:sldMk cId="3642319976" sldId="4009"/>
        </pc:sldMkLst>
        <pc:spChg chg="mod">
          <ac:chgData name="Ignacio Benavides M" userId="edb83e08-e8af-42c4-8bdd-8dfb068d0fb9" providerId="ADAL" clId="{4F30293A-FDE3-42F9-976E-915625695E78}" dt="2024-03-21T19:50:51.851" v="8509" actId="1035"/>
          <ac:spMkLst>
            <pc:docMk/>
            <pc:sldMk cId="3642319976" sldId="4009"/>
            <ac:spMk id="2" creationId="{76E50B9B-9394-4018-AB00-6676EDE59351}"/>
          </ac:spMkLst>
        </pc:spChg>
        <pc:spChg chg="mod">
          <ac:chgData name="Ignacio Benavides M" userId="edb83e08-e8af-42c4-8bdd-8dfb068d0fb9" providerId="ADAL" clId="{4F30293A-FDE3-42F9-976E-915625695E78}" dt="2024-03-21T20:24:37.234" v="9237" actId="20577"/>
          <ac:spMkLst>
            <pc:docMk/>
            <pc:sldMk cId="3642319976" sldId="4009"/>
            <ac:spMk id="5" creationId="{D716781D-67CA-4575-81DB-631E45EAD66D}"/>
          </ac:spMkLst>
        </pc:spChg>
      </pc:sldChg>
      <pc:sldChg chg="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890586258" sldId="4010"/>
        </pc:sldMkLst>
      </pc:sldChg>
      <pc:sldChg chg="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3891777262" sldId="4012"/>
        </pc:sldMkLst>
      </pc:sldChg>
      <pc:sldChg chg="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1303867161" sldId="4013"/>
        </pc:sldMkLst>
      </pc:sldChg>
      <pc:sldChg chg="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2231629447" sldId="4014"/>
        </pc:sldMkLst>
      </pc:sldChg>
      <pc:sldChg chg="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3812368970" sldId="4016"/>
        </pc:sldMkLst>
      </pc:sldChg>
      <pc:sldChg chg="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2895012040" sldId="4017"/>
        </pc:sldMkLst>
      </pc:sldChg>
      <pc:sldChg chg="add del">
        <pc:chgData name="Ignacio Benavides M" userId="edb83e08-e8af-42c4-8bdd-8dfb068d0fb9" providerId="ADAL" clId="{4F30293A-FDE3-42F9-976E-915625695E78}" dt="2024-03-19T21:01:02.280" v="3226" actId="47"/>
        <pc:sldMkLst>
          <pc:docMk/>
          <pc:sldMk cId="1108090226" sldId="4018"/>
        </pc:sldMkLst>
      </pc:sldChg>
      <pc:sldChg chg="addSp delSp modSp add mod setBg delAnim">
        <pc:chgData name="Ignacio Benavides M" userId="edb83e08-e8af-42c4-8bdd-8dfb068d0fb9" providerId="ADAL" clId="{4F30293A-FDE3-42F9-976E-915625695E78}" dt="2024-03-25T12:33:52.957" v="11328" actId="571"/>
        <pc:sldMkLst>
          <pc:docMk/>
          <pc:sldMk cId="1449744061" sldId="4019"/>
        </pc:sldMkLst>
        <pc:spChg chg="mod">
          <ac:chgData name="Ignacio Benavides M" userId="edb83e08-e8af-42c4-8bdd-8dfb068d0fb9" providerId="ADAL" clId="{4F30293A-FDE3-42F9-976E-915625695E78}" dt="2024-03-19T18:05:41.633" v="863" actId="2711"/>
          <ac:spMkLst>
            <pc:docMk/>
            <pc:sldMk cId="1449744061" sldId="4019"/>
            <ac:spMk id="8" creationId="{EF90767A-0BB0-E63F-96DC-9EC798102E9E}"/>
          </ac:spMkLst>
        </pc:spChg>
        <pc:spChg chg="mod ord">
          <ac:chgData name="Ignacio Benavides M" userId="edb83e08-e8af-42c4-8bdd-8dfb068d0fb9" providerId="ADAL" clId="{4F30293A-FDE3-42F9-976E-915625695E78}" dt="2024-03-25T12:16:55.679" v="11327" actId="20577"/>
          <ac:spMkLst>
            <pc:docMk/>
            <pc:sldMk cId="1449744061" sldId="4019"/>
            <ac:spMk id="10" creationId="{840679B1-3FB2-F4DF-5ED7-17D2C3625268}"/>
          </ac:spMkLst>
        </pc:spChg>
        <pc:spChg chg="add">
          <ac:chgData name="Ignacio Benavides M" userId="edb83e08-e8af-42c4-8bdd-8dfb068d0fb9" providerId="ADAL" clId="{4F30293A-FDE3-42F9-976E-915625695E78}" dt="2024-03-19T17:55:48.609" v="451" actId="26606"/>
          <ac:spMkLst>
            <pc:docMk/>
            <pc:sldMk cId="1449744061" sldId="4019"/>
            <ac:spMk id="14" creationId="{04812C46-200A-4DEB-A05E-3ED6C68C2387}"/>
          </ac:spMkLst>
        </pc:spChg>
        <pc:spChg chg="add del">
          <ac:chgData name="Ignacio Benavides M" userId="edb83e08-e8af-42c4-8bdd-8dfb068d0fb9" providerId="ADAL" clId="{4F30293A-FDE3-42F9-976E-915625695E78}" dt="2024-03-19T17:55:14.823" v="447" actId="26606"/>
          <ac:spMkLst>
            <pc:docMk/>
            <pc:sldMk cId="1449744061" sldId="4019"/>
            <ac:spMk id="15" creationId="{04812C46-200A-4DEB-A05E-3ED6C68C2387}"/>
          </ac:spMkLst>
        </pc:spChg>
        <pc:graphicFrameChg chg="add del modGraphic">
          <ac:chgData name="Ignacio Benavides M" userId="edb83e08-e8af-42c4-8bdd-8dfb068d0fb9" providerId="ADAL" clId="{4F30293A-FDE3-42F9-976E-915625695E78}" dt="2024-03-22T13:40:31.353" v="10218" actId="478"/>
          <ac:graphicFrameMkLst>
            <pc:docMk/>
            <pc:sldMk cId="1449744061" sldId="4019"/>
            <ac:graphicFrameMk id="3" creationId="{165E1890-3898-5C4B-398B-4A4ACF8ED392}"/>
          </ac:graphicFrameMkLst>
        </pc:graphicFrameChg>
        <pc:picChg chg="del">
          <ac:chgData name="Ignacio Benavides M" userId="edb83e08-e8af-42c4-8bdd-8dfb068d0fb9" providerId="ADAL" clId="{4F30293A-FDE3-42F9-976E-915625695E78}" dt="2024-03-19T17:29:29.824" v="183" actId="478"/>
          <ac:picMkLst>
            <pc:docMk/>
            <pc:sldMk cId="1449744061" sldId="4019"/>
            <ac:picMk id="3" creationId="{0A938408-EA32-8645-4B7A-2BD1A982971B}"/>
          </ac:picMkLst>
        </pc:picChg>
        <pc:picChg chg="add mod">
          <ac:chgData name="Ignacio Benavides M" userId="edb83e08-e8af-42c4-8bdd-8dfb068d0fb9" providerId="ADAL" clId="{4F30293A-FDE3-42F9-976E-915625695E78}" dt="2024-03-19T17:55:48.609" v="451" actId="26606"/>
          <ac:picMkLst>
            <pc:docMk/>
            <pc:sldMk cId="1449744061" sldId="4019"/>
            <ac:picMk id="4" creationId="{C7915B01-9865-818C-B3DF-CB9F82DD543E}"/>
          </ac:picMkLst>
        </pc:picChg>
        <pc:picChg chg="del mod">
          <ac:chgData name="Ignacio Benavides M" userId="edb83e08-e8af-42c4-8bdd-8dfb068d0fb9" providerId="ADAL" clId="{4F30293A-FDE3-42F9-976E-915625695E78}" dt="2024-03-19T17:31:37.870" v="276" actId="478"/>
          <ac:picMkLst>
            <pc:docMk/>
            <pc:sldMk cId="1449744061" sldId="4019"/>
            <ac:picMk id="5" creationId="{3BB07A8E-3963-4E0A-5CBC-7B376CE9A6B0}"/>
          </ac:picMkLst>
        </pc:picChg>
        <pc:picChg chg="add mod">
          <ac:chgData name="Ignacio Benavides M" userId="edb83e08-e8af-42c4-8bdd-8dfb068d0fb9" providerId="ADAL" clId="{4F30293A-FDE3-42F9-976E-915625695E78}" dt="2024-03-25T12:33:52.957" v="11328" actId="571"/>
          <ac:picMkLst>
            <pc:docMk/>
            <pc:sldMk cId="1449744061" sldId="4019"/>
            <ac:picMk id="5" creationId="{886BA830-D55C-368A-0136-7DF69ECCE904}"/>
          </ac:picMkLst>
        </pc:picChg>
        <pc:picChg chg="del">
          <ac:chgData name="Ignacio Benavides M" userId="edb83e08-e8af-42c4-8bdd-8dfb068d0fb9" providerId="ADAL" clId="{4F30293A-FDE3-42F9-976E-915625695E78}" dt="2024-03-19T17:29:27.193" v="182" actId="478"/>
          <ac:picMkLst>
            <pc:docMk/>
            <pc:sldMk cId="1449744061" sldId="4019"/>
            <ac:picMk id="7" creationId="{CFAC77C8-1820-7F9E-A2CA-09B966823581}"/>
          </ac:picMkLst>
        </pc:picChg>
        <pc:picChg chg="del mod">
          <ac:chgData name="Ignacio Benavides M" userId="edb83e08-e8af-42c4-8bdd-8dfb068d0fb9" providerId="ADAL" clId="{4F30293A-FDE3-42F9-976E-915625695E78}" dt="2024-03-19T17:53:50.651" v="437" actId="478"/>
          <ac:picMkLst>
            <pc:docMk/>
            <pc:sldMk cId="1449744061" sldId="4019"/>
            <ac:picMk id="9" creationId="{EA204897-D3DC-DAB8-1FD6-1139A2E53B55}"/>
          </ac:picMkLst>
        </pc:picChg>
        <pc:cxnChg chg="add del">
          <ac:chgData name="Ignacio Benavides M" userId="edb83e08-e8af-42c4-8bdd-8dfb068d0fb9" providerId="ADAL" clId="{4F30293A-FDE3-42F9-976E-915625695E78}" dt="2024-03-19T17:55:48.609" v="450" actId="26606"/>
          <ac:cxnSpMkLst>
            <pc:docMk/>
            <pc:sldMk cId="1449744061" sldId="4019"/>
            <ac:cxnSpMk id="12" creationId="{249EDD1B-F94D-B4E6-ACAA-566B9A26FDE3}"/>
          </ac:cxnSpMkLst>
        </pc:cxnChg>
      </pc:sldChg>
      <pc:sldChg chg="addSp delSp modSp add mod delAnim">
        <pc:chgData name="Ignacio Benavides M" userId="edb83e08-e8af-42c4-8bdd-8dfb068d0fb9" providerId="ADAL" clId="{4F30293A-FDE3-42F9-976E-915625695E78}" dt="2024-03-22T12:42:42.834" v="9274" actId="20577"/>
        <pc:sldMkLst>
          <pc:docMk/>
          <pc:sldMk cId="642635638" sldId="4020"/>
        </pc:sldMkLst>
        <pc:spChg chg="mod">
          <ac:chgData name="Ignacio Benavides M" userId="edb83e08-e8af-42c4-8bdd-8dfb068d0fb9" providerId="ADAL" clId="{4F30293A-FDE3-42F9-976E-915625695E78}" dt="2024-03-22T12:42:42.834" v="9274" actId="20577"/>
          <ac:spMkLst>
            <pc:docMk/>
            <pc:sldMk cId="642635638" sldId="4020"/>
            <ac:spMk id="2" creationId="{FA707521-4E43-88A8-66E2-7E525BB6958F}"/>
          </ac:spMkLst>
        </pc:spChg>
        <pc:spChg chg="del">
          <ac:chgData name="Ignacio Benavides M" userId="edb83e08-e8af-42c4-8bdd-8dfb068d0fb9" providerId="ADAL" clId="{4F30293A-FDE3-42F9-976E-915625695E78}" dt="2024-03-19T19:17:45.744" v="1751" actId="478"/>
          <ac:spMkLst>
            <pc:docMk/>
            <pc:sldMk cId="642635638" sldId="4020"/>
            <ac:spMk id="3" creationId="{CC3CF987-3AD6-4127-B7B7-3FEA1BECCA54}"/>
          </ac:spMkLst>
        </pc:spChg>
        <pc:spChg chg="del">
          <ac:chgData name="Ignacio Benavides M" userId="edb83e08-e8af-42c4-8bdd-8dfb068d0fb9" providerId="ADAL" clId="{4F30293A-FDE3-42F9-976E-915625695E78}" dt="2024-03-19T19:17:45.744" v="1751" actId="478"/>
          <ac:spMkLst>
            <pc:docMk/>
            <pc:sldMk cId="642635638" sldId="4020"/>
            <ac:spMk id="4" creationId="{C2187218-FB17-5E64-519D-094B86C03ED9}"/>
          </ac:spMkLst>
        </pc:spChg>
        <pc:spChg chg="del">
          <ac:chgData name="Ignacio Benavides M" userId="edb83e08-e8af-42c4-8bdd-8dfb068d0fb9" providerId="ADAL" clId="{4F30293A-FDE3-42F9-976E-915625695E78}" dt="2024-03-19T19:17:45.744" v="1751" actId="478"/>
          <ac:spMkLst>
            <pc:docMk/>
            <pc:sldMk cId="642635638" sldId="4020"/>
            <ac:spMk id="5" creationId="{87267265-25AF-1B84-BEBF-48F71C7D7447}"/>
          </ac:spMkLst>
        </pc:spChg>
        <pc:spChg chg="del">
          <ac:chgData name="Ignacio Benavides M" userId="edb83e08-e8af-42c4-8bdd-8dfb068d0fb9" providerId="ADAL" clId="{4F30293A-FDE3-42F9-976E-915625695E78}" dt="2024-03-19T19:17:45.744" v="1751" actId="478"/>
          <ac:spMkLst>
            <pc:docMk/>
            <pc:sldMk cId="642635638" sldId="4020"/>
            <ac:spMk id="6" creationId="{8C1AABF8-89AD-3C0D-1DF5-2EC9306B5318}"/>
          </ac:spMkLst>
        </pc:spChg>
        <pc:spChg chg="add del">
          <ac:chgData name="Ignacio Benavides M" userId="edb83e08-e8af-42c4-8bdd-8dfb068d0fb9" providerId="ADAL" clId="{4F30293A-FDE3-42F9-976E-915625695E78}" dt="2024-03-19T19:18:20.100" v="1810" actId="22"/>
          <ac:spMkLst>
            <pc:docMk/>
            <pc:sldMk cId="642635638" sldId="4020"/>
            <ac:spMk id="9" creationId="{6CA6F461-9D8E-4C18-0980-BCD30F9A863F}"/>
          </ac:spMkLst>
        </pc:spChg>
        <pc:graphicFrameChg chg="add del mod">
          <ac:chgData name="Ignacio Benavides M" userId="edb83e08-e8af-42c4-8bdd-8dfb068d0fb9" providerId="ADAL" clId="{4F30293A-FDE3-42F9-976E-915625695E78}" dt="2024-03-19T19:18:16.249" v="1807"/>
          <ac:graphicFrameMkLst>
            <pc:docMk/>
            <pc:sldMk cId="642635638" sldId="4020"/>
            <ac:graphicFrameMk id="7" creationId="{36DEA77E-11FB-34F1-112E-A3E8257BD16D}"/>
          </ac:graphicFrameMkLst>
        </pc:graphicFrameChg>
        <pc:graphicFrameChg chg="add del mod modGraphic">
          <ac:chgData name="Ignacio Benavides M" userId="edb83e08-e8af-42c4-8bdd-8dfb068d0fb9" providerId="ADAL" clId="{4F30293A-FDE3-42F9-976E-915625695E78}" dt="2024-03-19T19:19:52.892" v="1851" actId="478"/>
          <ac:graphicFrameMkLst>
            <pc:docMk/>
            <pc:sldMk cId="642635638" sldId="4020"/>
            <ac:graphicFrameMk id="10" creationId="{8CD3D1E4-5CB2-4D99-468D-E2C731C1E399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19T19:20:08.386" v="1853"/>
          <ac:graphicFrameMkLst>
            <pc:docMk/>
            <pc:sldMk cId="642635638" sldId="4020"/>
            <ac:graphicFrameMk id="11" creationId="{D15B586A-B192-D7B3-DEEF-6EBA832E9439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19T19:58:32.937" v="2846" actId="1076"/>
          <ac:graphicFrameMkLst>
            <pc:docMk/>
            <pc:sldMk cId="642635638" sldId="4020"/>
            <ac:graphicFrameMk id="12" creationId="{9C49CDDD-C82F-D3C1-CC27-AAEE3BAD8C9E}"/>
          </ac:graphicFrameMkLst>
        </pc:graphicFrameChg>
      </pc:sldChg>
      <pc:sldChg chg="addSp delSp modSp add del mod ord modAnim">
        <pc:chgData name="Ignacio Benavides M" userId="edb83e08-e8af-42c4-8bdd-8dfb068d0fb9" providerId="ADAL" clId="{4F30293A-FDE3-42F9-976E-915625695E78}" dt="2024-03-22T12:50:05.104" v="9393" actId="1076"/>
        <pc:sldMkLst>
          <pc:docMk/>
          <pc:sldMk cId="3926173584" sldId="4021"/>
        </pc:sldMkLst>
        <pc:spChg chg="mod">
          <ac:chgData name="Ignacio Benavides M" userId="edb83e08-e8af-42c4-8bdd-8dfb068d0fb9" providerId="ADAL" clId="{4F30293A-FDE3-42F9-976E-915625695E78}" dt="2024-03-19T21:03:20.166" v="3371" actId="20577"/>
          <ac:spMkLst>
            <pc:docMk/>
            <pc:sldMk cId="3926173584" sldId="4021"/>
            <ac:spMk id="2" creationId="{FA707521-4E43-88A8-66E2-7E525BB6958F}"/>
          </ac:spMkLst>
        </pc:spChg>
        <pc:spChg chg="add mod">
          <ac:chgData name="Ignacio Benavides M" userId="edb83e08-e8af-42c4-8bdd-8dfb068d0fb9" providerId="ADAL" clId="{4F30293A-FDE3-42F9-976E-915625695E78}" dt="2024-03-21T18:27:08.133" v="6412" actId="1076"/>
          <ac:spMkLst>
            <pc:docMk/>
            <pc:sldMk cId="3926173584" sldId="4021"/>
            <ac:spMk id="3" creationId="{8C54633A-2029-153D-3A8E-036EFD7F8316}"/>
          </ac:spMkLst>
        </pc:spChg>
        <pc:spChg chg="add del mod">
          <ac:chgData name="Ignacio Benavides M" userId="edb83e08-e8af-42c4-8bdd-8dfb068d0fb9" providerId="ADAL" clId="{4F30293A-FDE3-42F9-976E-915625695E78}" dt="2024-03-21T18:25:18.494" v="5985" actId="478"/>
          <ac:spMkLst>
            <pc:docMk/>
            <pc:sldMk cId="3926173584" sldId="4021"/>
            <ac:spMk id="4" creationId="{52788F4D-71FB-4CAA-2815-7B2AE913B1D7}"/>
          </ac:spMkLst>
        </pc:spChg>
        <pc:spChg chg="add del mod">
          <ac:chgData name="Ignacio Benavides M" userId="edb83e08-e8af-42c4-8bdd-8dfb068d0fb9" providerId="ADAL" clId="{4F30293A-FDE3-42F9-976E-915625695E78}" dt="2024-03-21T18:26:36.948" v="6386" actId="478"/>
          <ac:spMkLst>
            <pc:docMk/>
            <pc:sldMk cId="3926173584" sldId="4021"/>
            <ac:spMk id="5" creationId="{1061CCA1-43F5-BD9D-8764-38665008632A}"/>
          </ac:spMkLst>
        </pc:spChg>
        <pc:spChg chg="add del mod">
          <ac:chgData name="Ignacio Benavides M" userId="edb83e08-e8af-42c4-8bdd-8dfb068d0fb9" providerId="ADAL" clId="{4F30293A-FDE3-42F9-976E-915625695E78}" dt="2024-03-21T18:25:35.556" v="6043" actId="478"/>
          <ac:spMkLst>
            <pc:docMk/>
            <pc:sldMk cId="3926173584" sldId="4021"/>
            <ac:spMk id="6" creationId="{99AF356D-D072-A6BF-6102-B3C0F5800352}"/>
          </ac:spMkLst>
        </pc:spChg>
        <pc:spChg chg="add mod">
          <ac:chgData name="Ignacio Benavides M" userId="edb83e08-e8af-42c4-8bdd-8dfb068d0fb9" providerId="ADAL" clId="{4F30293A-FDE3-42F9-976E-915625695E78}" dt="2024-03-22T12:50:05.104" v="9393" actId="1076"/>
          <ac:spMkLst>
            <pc:docMk/>
            <pc:sldMk cId="3926173584" sldId="4021"/>
            <ac:spMk id="7" creationId="{2A3A88E5-1F54-1C87-0934-6E18AD689DBB}"/>
          </ac:spMkLst>
        </pc:spChg>
        <pc:spChg chg="add del mod">
          <ac:chgData name="Ignacio Benavides M" userId="edb83e08-e8af-42c4-8bdd-8dfb068d0fb9" providerId="ADAL" clId="{4F30293A-FDE3-42F9-976E-915625695E78}" dt="2024-03-21T18:26:27.054" v="6382" actId="478"/>
          <ac:spMkLst>
            <pc:docMk/>
            <pc:sldMk cId="3926173584" sldId="4021"/>
            <ac:spMk id="8" creationId="{F367AC55-E774-6E6C-6161-9E4B6F6BED2E}"/>
          </ac:spMkLst>
        </pc:spChg>
        <pc:spChg chg="add del mod">
          <ac:chgData name="Ignacio Benavides M" userId="edb83e08-e8af-42c4-8bdd-8dfb068d0fb9" providerId="ADAL" clId="{4F30293A-FDE3-42F9-976E-915625695E78}" dt="2024-03-21T18:26:29.420" v="6383" actId="478"/>
          <ac:spMkLst>
            <pc:docMk/>
            <pc:sldMk cId="3926173584" sldId="4021"/>
            <ac:spMk id="9" creationId="{5BD266BB-4280-F0A4-C9AB-0C8CBB1BDD32}"/>
          </ac:spMkLst>
        </pc:spChg>
        <pc:spChg chg="add del mod">
          <ac:chgData name="Ignacio Benavides M" userId="edb83e08-e8af-42c4-8bdd-8dfb068d0fb9" providerId="ADAL" clId="{4F30293A-FDE3-42F9-976E-915625695E78}" dt="2024-03-21T18:26:32.380" v="6384" actId="478"/>
          <ac:spMkLst>
            <pc:docMk/>
            <pc:sldMk cId="3926173584" sldId="4021"/>
            <ac:spMk id="10" creationId="{C4FD68C6-B6E8-D90B-87ED-367BD1E0F9E5}"/>
          </ac:spMkLst>
        </pc:spChg>
        <pc:spChg chg="add mod">
          <ac:chgData name="Ignacio Benavides M" userId="edb83e08-e8af-42c4-8bdd-8dfb068d0fb9" providerId="ADAL" clId="{4F30293A-FDE3-42F9-976E-915625695E78}" dt="2024-03-22T12:49:28.366" v="9390" actId="1035"/>
          <ac:spMkLst>
            <pc:docMk/>
            <pc:sldMk cId="3926173584" sldId="4021"/>
            <ac:spMk id="11" creationId="{C0BBEF2D-02A5-0167-B787-B697519E1AFA}"/>
          </ac:spMkLst>
        </pc:spChg>
        <pc:graphicFrameChg chg="add del mod modGraphic">
          <ac:chgData name="Ignacio Benavides M" userId="edb83e08-e8af-42c4-8bdd-8dfb068d0fb9" providerId="ADAL" clId="{4F30293A-FDE3-42F9-976E-915625695E78}" dt="2024-03-19T21:04:36.446" v="3378" actId="478"/>
          <ac:graphicFrameMkLst>
            <pc:docMk/>
            <pc:sldMk cId="3926173584" sldId="4021"/>
            <ac:graphicFrameMk id="3" creationId="{C1A54E8B-0832-2BC6-D5A0-BB1B848B1148}"/>
          </ac:graphicFrameMkLst>
        </pc:graphicFrameChg>
        <pc:graphicFrameChg chg="add del mod modGraphic">
          <ac:chgData name="Ignacio Benavides M" userId="edb83e08-e8af-42c4-8bdd-8dfb068d0fb9" providerId="ADAL" clId="{4F30293A-FDE3-42F9-976E-915625695E78}" dt="2024-03-19T21:16:42.516" v="3395" actId="478"/>
          <ac:graphicFrameMkLst>
            <pc:docMk/>
            <pc:sldMk cId="3926173584" sldId="4021"/>
            <ac:graphicFrameMk id="4" creationId="{ABDA59A9-E52A-E381-ADC6-BC4D8F0C6C7D}"/>
          </ac:graphicFrameMkLst>
        </pc:graphicFrameChg>
        <pc:graphicFrameChg chg="add del mod modGraphic">
          <ac:chgData name="Ignacio Benavides M" userId="edb83e08-e8af-42c4-8bdd-8dfb068d0fb9" providerId="ADAL" clId="{4F30293A-FDE3-42F9-976E-915625695E78}" dt="2024-03-19T21:17:18.746" v="3401"/>
          <ac:graphicFrameMkLst>
            <pc:docMk/>
            <pc:sldMk cId="3926173584" sldId="4021"/>
            <ac:graphicFrameMk id="5" creationId="{5A061110-B79A-A951-9315-FBB488091060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19T21:17:23.443" v="3403"/>
          <ac:graphicFrameMkLst>
            <pc:docMk/>
            <pc:sldMk cId="3926173584" sldId="4021"/>
            <ac:graphicFrameMk id="6" creationId="{1AA41FA1-C0DE-9B7F-5110-2C16CEBCF033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19T21:19:06.340" v="3405" actId="478"/>
          <ac:graphicFrameMkLst>
            <pc:docMk/>
            <pc:sldMk cId="3926173584" sldId="4021"/>
            <ac:graphicFrameMk id="7" creationId="{4A45A63F-98DF-100C-3EDA-1C6460474058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19T21:19:09.362" v="3407"/>
          <ac:graphicFrameMkLst>
            <pc:docMk/>
            <pc:sldMk cId="3926173584" sldId="4021"/>
            <ac:graphicFrameMk id="8" creationId="{760431EC-51AA-3451-0513-BAB6890730F5}"/>
          </ac:graphicFrameMkLst>
        </pc:graphicFrameChg>
        <pc:graphicFrameChg chg="add del mod modGraphic">
          <ac:chgData name="Ignacio Benavides M" userId="edb83e08-e8af-42c4-8bdd-8dfb068d0fb9" providerId="ADAL" clId="{4F30293A-FDE3-42F9-976E-915625695E78}" dt="2024-03-19T21:20:28.653" v="3421" actId="478"/>
          <ac:graphicFrameMkLst>
            <pc:docMk/>
            <pc:sldMk cId="3926173584" sldId="4021"/>
            <ac:graphicFrameMk id="9" creationId="{8326B58E-3588-E8CD-23A7-012DB3B234C1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19T21:20:45.966" v="3433"/>
          <ac:graphicFrameMkLst>
            <pc:docMk/>
            <pc:sldMk cId="3926173584" sldId="4021"/>
            <ac:graphicFrameMk id="10" creationId="{D69AF60F-EFCE-3145-5522-03B75787CD38}"/>
          </ac:graphicFrameMkLst>
        </pc:graphicFrameChg>
        <pc:graphicFrameChg chg="add del mod modGraphic">
          <ac:chgData name="Ignacio Benavides M" userId="edb83e08-e8af-42c4-8bdd-8dfb068d0fb9" providerId="ADAL" clId="{4F30293A-FDE3-42F9-976E-915625695E78}" dt="2024-03-19T21:21:37.176" v="3439" actId="478"/>
          <ac:graphicFrameMkLst>
            <pc:docMk/>
            <pc:sldMk cId="3926173584" sldId="4021"/>
            <ac:graphicFrameMk id="11" creationId="{C538E5C9-D7B2-F60A-A316-1782811729DA}"/>
          </ac:graphicFrameMkLst>
        </pc:graphicFrameChg>
        <pc:graphicFrameChg chg="del">
          <ac:chgData name="Ignacio Benavides M" userId="edb83e08-e8af-42c4-8bdd-8dfb068d0fb9" providerId="ADAL" clId="{4F30293A-FDE3-42F9-976E-915625695E78}" dt="2024-03-19T20:40:15.613" v="3086" actId="478"/>
          <ac:graphicFrameMkLst>
            <pc:docMk/>
            <pc:sldMk cId="3926173584" sldId="4021"/>
            <ac:graphicFrameMk id="12" creationId="{9C49CDDD-C82F-D3C1-CC27-AAEE3BAD8C9E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19T21:21:39.909" v="3441"/>
          <ac:graphicFrameMkLst>
            <pc:docMk/>
            <pc:sldMk cId="3926173584" sldId="4021"/>
            <ac:graphicFrameMk id="13" creationId="{60498609-D3E0-318F-4EA4-2416F10979C7}"/>
          </ac:graphicFrameMkLst>
        </pc:graphicFrameChg>
        <pc:graphicFrameChg chg="add del mod modGraphic">
          <ac:chgData name="Ignacio Benavides M" userId="edb83e08-e8af-42c4-8bdd-8dfb068d0fb9" providerId="ADAL" clId="{4F30293A-FDE3-42F9-976E-915625695E78}" dt="2024-03-22T12:49:59.911" v="9392" actId="1076"/>
          <ac:graphicFrameMkLst>
            <pc:docMk/>
            <pc:sldMk cId="3926173584" sldId="4021"/>
            <ac:graphicFrameMk id="14" creationId="{562B70B7-89C6-8320-BF62-61DE8E27EC00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19T21:23:13.617" v="3455"/>
          <ac:graphicFrameMkLst>
            <pc:docMk/>
            <pc:sldMk cId="3926173584" sldId="4021"/>
            <ac:graphicFrameMk id="15" creationId="{10FECDF1-E0DC-6C89-6D1B-679E0B23543D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2T12:27:19.136" v="9246" actId="1038"/>
          <ac:graphicFrameMkLst>
            <pc:docMk/>
            <pc:sldMk cId="3926173584" sldId="4021"/>
            <ac:graphicFrameMk id="16" creationId="{0BC039FE-DE0D-BB33-F2A4-FE48AC27B606}"/>
          </ac:graphicFrameMkLst>
        </pc:graphicFrameChg>
      </pc:sldChg>
      <pc:sldChg chg="addSp delSp modSp add del mod">
        <pc:chgData name="Ignacio Benavides M" userId="edb83e08-e8af-42c4-8bdd-8dfb068d0fb9" providerId="ADAL" clId="{4F30293A-FDE3-42F9-976E-915625695E78}" dt="2024-03-21T12:33:45.492" v="4475" actId="47"/>
        <pc:sldMkLst>
          <pc:docMk/>
          <pc:sldMk cId="816917239" sldId="4022"/>
        </pc:sldMkLst>
        <pc:spChg chg="mod">
          <ac:chgData name="Ignacio Benavides M" userId="edb83e08-e8af-42c4-8bdd-8dfb068d0fb9" providerId="ADAL" clId="{4F30293A-FDE3-42F9-976E-915625695E78}" dt="2024-03-21T12:32:47.951" v="4463" actId="20577"/>
          <ac:spMkLst>
            <pc:docMk/>
            <pc:sldMk cId="816917239" sldId="4022"/>
            <ac:spMk id="2" creationId="{FA707521-4E43-88A8-66E2-7E525BB6958F}"/>
          </ac:spMkLst>
        </pc:spChg>
        <pc:graphicFrameChg chg="add del mod">
          <ac:chgData name="Ignacio Benavides M" userId="edb83e08-e8af-42c4-8bdd-8dfb068d0fb9" providerId="ADAL" clId="{4F30293A-FDE3-42F9-976E-915625695E78}" dt="2024-03-21T12:23:11.851" v="4317"/>
          <ac:graphicFrameMkLst>
            <pc:docMk/>
            <pc:sldMk cId="816917239" sldId="4022"/>
            <ac:graphicFrameMk id="3" creationId="{AB4EF80A-89BB-89CA-C5C7-36A2762BB09B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1T12:33:43.837" v="4474" actId="1076"/>
          <ac:graphicFrameMkLst>
            <pc:docMk/>
            <pc:sldMk cId="816917239" sldId="4022"/>
            <ac:graphicFrameMk id="4" creationId="{ACE07F51-4D27-5498-A6E0-5E98176A8FD4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21T12:29:15.105" v="4328"/>
          <ac:graphicFrameMkLst>
            <pc:docMk/>
            <pc:sldMk cId="816917239" sldId="4022"/>
            <ac:graphicFrameMk id="5" creationId="{6430DAAD-A58D-12D0-0854-A06CDE48DA2A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1T12:33:24.658" v="4470" actId="1076"/>
          <ac:graphicFrameMkLst>
            <pc:docMk/>
            <pc:sldMk cId="816917239" sldId="4022"/>
            <ac:graphicFrameMk id="6" creationId="{36AFF2E3-7F1E-162B-6F4F-384BFA5D3738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21T12:29:55.673" v="4338"/>
          <ac:graphicFrameMkLst>
            <pc:docMk/>
            <pc:sldMk cId="816917239" sldId="4022"/>
            <ac:graphicFrameMk id="7" creationId="{B17A257C-0BC7-B6FB-B7B6-AB908AD1A5B2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21T12:29:59.108" v="4342"/>
          <ac:graphicFrameMkLst>
            <pc:docMk/>
            <pc:sldMk cId="816917239" sldId="4022"/>
            <ac:graphicFrameMk id="8" creationId="{2E8CF854-5D67-AC4D-F702-4A0F3B6652AF}"/>
          </ac:graphicFrameMkLst>
        </pc:graphicFrameChg>
        <pc:graphicFrameChg chg="add del mod modGraphic">
          <ac:chgData name="Ignacio Benavides M" userId="edb83e08-e8af-42c4-8bdd-8dfb068d0fb9" providerId="ADAL" clId="{4F30293A-FDE3-42F9-976E-915625695E78}" dt="2024-03-21T12:33:19.551" v="4469" actId="478"/>
          <ac:graphicFrameMkLst>
            <pc:docMk/>
            <pc:sldMk cId="816917239" sldId="4022"/>
            <ac:graphicFrameMk id="9" creationId="{E5CCDAA3-247C-D1B9-1A05-A3CFC4F4554C}"/>
          </ac:graphicFrameMkLst>
        </pc:graphicFrameChg>
      </pc:sldChg>
      <pc:sldChg chg="addSp delSp modSp add del mod modAnim">
        <pc:chgData name="Ignacio Benavides M" userId="edb83e08-e8af-42c4-8bdd-8dfb068d0fb9" providerId="ADAL" clId="{4F30293A-FDE3-42F9-976E-915625695E78}" dt="2024-03-21T19:21:24.218" v="7097" actId="14100"/>
        <pc:sldMkLst>
          <pc:docMk/>
          <pc:sldMk cId="3736003223" sldId="4023"/>
        </pc:sldMkLst>
        <pc:spChg chg="mod">
          <ac:chgData name="Ignacio Benavides M" userId="edb83e08-e8af-42c4-8bdd-8dfb068d0fb9" providerId="ADAL" clId="{4F30293A-FDE3-42F9-976E-915625695E78}" dt="2024-03-21T17:25:15.950" v="5150" actId="1076"/>
          <ac:spMkLst>
            <pc:docMk/>
            <pc:sldMk cId="3736003223" sldId="4023"/>
            <ac:spMk id="2" creationId="{FA707521-4E43-88A8-66E2-7E525BB6958F}"/>
          </ac:spMkLst>
        </pc:spChg>
        <pc:spChg chg="add mod">
          <ac:chgData name="Ignacio Benavides M" userId="edb83e08-e8af-42c4-8bdd-8dfb068d0fb9" providerId="ADAL" clId="{4F30293A-FDE3-42F9-976E-915625695E78}" dt="2024-03-21T19:21:24.218" v="7097" actId="14100"/>
          <ac:spMkLst>
            <pc:docMk/>
            <pc:sldMk cId="3736003223" sldId="4023"/>
            <ac:spMk id="5" creationId="{8F6864C1-5359-CE0F-F2F9-9F263702E317}"/>
          </ac:spMkLst>
        </pc:spChg>
        <pc:graphicFrameChg chg="add del mod">
          <ac:chgData name="Ignacio Benavides M" userId="edb83e08-e8af-42c4-8bdd-8dfb068d0fb9" providerId="ADAL" clId="{4F30293A-FDE3-42F9-976E-915625695E78}" dt="2024-03-21T15:45:59.820" v="4937"/>
          <ac:graphicFrameMkLst>
            <pc:docMk/>
            <pc:sldMk cId="3736003223" sldId="4023"/>
            <ac:graphicFrameMk id="3" creationId="{C1D6327D-D7AB-F212-E259-1268FA273374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1T18:09:11.585" v="5549" actId="20577"/>
          <ac:graphicFrameMkLst>
            <pc:docMk/>
            <pc:sldMk cId="3736003223" sldId="4023"/>
            <ac:graphicFrameMk id="4" creationId="{42611CF4-8DD5-A277-7600-0A6396E42665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21T15:50:23.148" v="5011"/>
          <ac:graphicFrameMkLst>
            <pc:docMk/>
            <pc:sldMk cId="3736003223" sldId="4023"/>
            <ac:graphicFrameMk id="6" creationId="{D0F5A8BC-8F78-B3E2-64DF-25D7230AFE42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1T15:51:18.661" v="5074" actId="20577"/>
          <ac:graphicFrameMkLst>
            <pc:docMk/>
            <pc:sldMk cId="3736003223" sldId="4023"/>
            <ac:graphicFrameMk id="7" creationId="{177C5B1D-A78A-8C2B-E717-459030DDF4DC}"/>
          </ac:graphicFrameMkLst>
        </pc:graphicFrameChg>
      </pc:sldChg>
      <pc:sldChg chg="addSp delSp modSp add del mod">
        <pc:chgData name="Ignacio Benavides M" userId="edb83e08-e8af-42c4-8bdd-8dfb068d0fb9" providerId="ADAL" clId="{4F30293A-FDE3-42F9-976E-915625695E78}" dt="2024-03-21T19:21:08.907" v="7096" actId="122"/>
        <pc:sldMkLst>
          <pc:docMk/>
          <pc:sldMk cId="3221655114" sldId="4024"/>
        </pc:sldMkLst>
        <pc:spChg chg="mod">
          <ac:chgData name="Ignacio Benavides M" userId="edb83e08-e8af-42c4-8bdd-8dfb068d0fb9" providerId="ADAL" clId="{4F30293A-FDE3-42F9-976E-915625695E78}" dt="2024-03-21T18:04:03.396" v="5433" actId="20577"/>
          <ac:spMkLst>
            <pc:docMk/>
            <pc:sldMk cId="3221655114" sldId="4024"/>
            <ac:spMk id="2" creationId="{FA707521-4E43-88A8-66E2-7E525BB6958F}"/>
          </ac:spMkLst>
        </pc:spChg>
        <pc:graphicFrameChg chg="add del mod">
          <ac:chgData name="Ignacio Benavides M" userId="edb83e08-e8af-42c4-8bdd-8dfb068d0fb9" providerId="ADAL" clId="{4F30293A-FDE3-42F9-976E-915625695E78}" dt="2024-03-21T17:46:16.151" v="5330"/>
          <ac:graphicFrameMkLst>
            <pc:docMk/>
            <pc:sldMk cId="3221655114" sldId="4024"/>
            <ac:graphicFrameMk id="3" creationId="{1EE9C6EE-E456-7807-70E0-350AF209A410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21T17:46:22.793" v="5332" actId="21"/>
          <ac:graphicFrameMkLst>
            <pc:docMk/>
            <pc:sldMk cId="3221655114" sldId="4024"/>
            <ac:graphicFrameMk id="4" creationId="{ADF05611-DD01-76DA-8D5F-E8366DC1B212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21T18:06:09.797" v="5437"/>
          <ac:graphicFrameMkLst>
            <pc:docMk/>
            <pc:sldMk cId="3221655114" sldId="4024"/>
            <ac:graphicFrameMk id="5" creationId="{9E06B160-1321-6DB9-F4CA-22A59F440E43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1T19:21:08.907" v="7096" actId="122"/>
          <ac:graphicFrameMkLst>
            <pc:docMk/>
            <pc:sldMk cId="3221655114" sldId="4024"/>
            <ac:graphicFrameMk id="6" creationId="{E9A5454E-56D4-C5DC-F5EF-91CD54350D79}"/>
          </ac:graphicFrameMkLst>
        </pc:graphicFrameChg>
      </pc:sldChg>
      <pc:sldChg chg="addSp delSp modSp add del mod">
        <pc:chgData name="Ignacio Benavides M" userId="edb83e08-e8af-42c4-8bdd-8dfb068d0fb9" providerId="ADAL" clId="{4F30293A-FDE3-42F9-976E-915625695E78}" dt="2024-03-21T20:27:17.853" v="9240" actId="14100"/>
        <pc:sldMkLst>
          <pc:docMk/>
          <pc:sldMk cId="1052949281" sldId="4025"/>
        </pc:sldMkLst>
        <pc:spChg chg="mod">
          <ac:chgData name="Ignacio Benavides M" userId="edb83e08-e8af-42c4-8bdd-8dfb068d0fb9" providerId="ADAL" clId="{4F30293A-FDE3-42F9-976E-915625695E78}" dt="2024-03-21T18:16:17.282" v="5789" actId="20577"/>
          <ac:spMkLst>
            <pc:docMk/>
            <pc:sldMk cId="1052949281" sldId="4025"/>
            <ac:spMk id="2" creationId="{FA707521-4E43-88A8-66E2-7E525BB6958F}"/>
          </ac:spMkLst>
        </pc:spChg>
        <pc:graphicFrameChg chg="add del mod modGraphic">
          <ac:chgData name="Ignacio Benavides M" userId="edb83e08-e8af-42c4-8bdd-8dfb068d0fb9" providerId="ADAL" clId="{4F30293A-FDE3-42F9-976E-915625695E78}" dt="2024-03-21T18:10:36.349" v="5565" actId="478"/>
          <ac:graphicFrameMkLst>
            <pc:docMk/>
            <pc:sldMk cId="1052949281" sldId="4025"/>
            <ac:graphicFrameMk id="3" creationId="{76669382-7FCB-B36B-DEE3-58EF7BC800C4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21T18:10:39.941" v="5567"/>
          <ac:graphicFrameMkLst>
            <pc:docMk/>
            <pc:sldMk cId="1052949281" sldId="4025"/>
            <ac:graphicFrameMk id="4" creationId="{8A028AC5-D48E-D09B-11F8-068C35495B37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1T20:27:17.853" v="9240" actId="14100"/>
          <ac:graphicFrameMkLst>
            <pc:docMk/>
            <pc:sldMk cId="1052949281" sldId="4025"/>
            <ac:graphicFrameMk id="5" creationId="{5E69837C-972D-C4E7-1146-B572261357B2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21T18:13:25.808" v="5624"/>
          <ac:graphicFrameMkLst>
            <pc:docMk/>
            <pc:sldMk cId="1052949281" sldId="4025"/>
            <ac:graphicFrameMk id="6" creationId="{619F2A72-AA59-AE9F-DC3A-BB523F1C08BA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1T19:23:22.368" v="7107" actId="1036"/>
          <ac:graphicFrameMkLst>
            <pc:docMk/>
            <pc:sldMk cId="1052949281" sldId="4025"/>
            <ac:graphicFrameMk id="7" creationId="{63D828D5-FCF3-E5FD-5E11-A89C11A7C9F6}"/>
          </ac:graphicFrameMkLst>
        </pc:graphicFrameChg>
      </pc:sldChg>
      <pc:sldChg chg="modSp add del mod">
        <pc:chgData name="Ignacio Benavides M" userId="edb83e08-e8af-42c4-8bdd-8dfb068d0fb9" providerId="ADAL" clId="{4F30293A-FDE3-42F9-976E-915625695E78}" dt="2024-03-21T18:16:27.620" v="5790" actId="47"/>
        <pc:sldMkLst>
          <pc:docMk/>
          <pc:sldMk cId="2743597679" sldId="4026"/>
        </pc:sldMkLst>
        <pc:spChg chg="mod">
          <ac:chgData name="Ignacio Benavides M" userId="edb83e08-e8af-42c4-8bdd-8dfb068d0fb9" providerId="ADAL" clId="{4F30293A-FDE3-42F9-976E-915625695E78}" dt="2024-03-19T20:50:32.461" v="3161" actId="20577"/>
          <ac:spMkLst>
            <pc:docMk/>
            <pc:sldMk cId="2743597679" sldId="4026"/>
            <ac:spMk id="2" creationId="{FA707521-4E43-88A8-66E2-7E525BB6958F}"/>
          </ac:spMkLst>
        </pc:spChg>
      </pc:sldChg>
      <pc:sldChg chg="addSp delSp modSp add mod modAnim">
        <pc:chgData name="Ignacio Benavides M" userId="edb83e08-e8af-42c4-8bdd-8dfb068d0fb9" providerId="ADAL" clId="{4F30293A-FDE3-42F9-976E-915625695E78}" dt="2024-03-22T13:27:11.233" v="10216" actId="20577"/>
        <pc:sldMkLst>
          <pc:docMk/>
          <pc:sldMk cId="3564750319" sldId="4027"/>
        </pc:sldMkLst>
        <pc:spChg chg="mod">
          <ac:chgData name="Ignacio Benavides M" userId="edb83e08-e8af-42c4-8bdd-8dfb068d0fb9" providerId="ADAL" clId="{4F30293A-FDE3-42F9-976E-915625695E78}" dt="2024-03-22T13:25:16.180" v="10146" actId="20577"/>
          <ac:spMkLst>
            <pc:docMk/>
            <pc:sldMk cId="3564750319" sldId="4027"/>
            <ac:spMk id="2" creationId="{FA707521-4E43-88A8-66E2-7E525BB6958F}"/>
          </ac:spMkLst>
        </pc:spChg>
        <pc:spChg chg="add mod">
          <ac:chgData name="Ignacio Benavides M" userId="edb83e08-e8af-42c4-8bdd-8dfb068d0fb9" providerId="ADAL" clId="{4F30293A-FDE3-42F9-976E-915625695E78}" dt="2024-03-22T13:26:58.692" v="10208" actId="14100"/>
          <ac:spMkLst>
            <pc:docMk/>
            <pc:sldMk cId="3564750319" sldId="4027"/>
            <ac:spMk id="5" creationId="{A98ED01E-CB84-3A47-EF62-A6A0003F6A6F}"/>
          </ac:spMkLst>
        </pc:spChg>
        <pc:graphicFrameChg chg="add del mod">
          <ac:chgData name="Ignacio Benavides M" userId="edb83e08-e8af-42c4-8bdd-8dfb068d0fb9" providerId="ADAL" clId="{4F30293A-FDE3-42F9-976E-915625695E78}" dt="2024-03-21T18:33:08.624" v="6419"/>
          <ac:graphicFrameMkLst>
            <pc:docMk/>
            <pc:sldMk cId="3564750319" sldId="4027"/>
            <ac:graphicFrameMk id="3" creationId="{8C135AF0-4E6A-5808-A9A0-53B1BED9F393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2T13:27:11.233" v="10216" actId="20577"/>
          <ac:graphicFrameMkLst>
            <pc:docMk/>
            <pc:sldMk cId="3564750319" sldId="4027"/>
            <ac:graphicFrameMk id="4" creationId="{4D44972C-36FE-6605-08DB-4D78E966FD78}"/>
          </ac:graphicFrameMkLst>
        </pc:graphicFrameChg>
      </pc:sldChg>
      <pc:sldChg chg="addSp modSp add del mod modAnim">
        <pc:chgData name="Ignacio Benavides M" userId="edb83e08-e8af-42c4-8bdd-8dfb068d0fb9" providerId="ADAL" clId="{4F30293A-FDE3-42F9-976E-915625695E78}" dt="2024-03-24T14:05:12.256" v="11325" actId="47"/>
        <pc:sldMkLst>
          <pc:docMk/>
          <pc:sldMk cId="3268444229" sldId="4028"/>
        </pc:sldMkLst>
        <pc:spChg chg="mod">
          <ac:chgData name="Ignacio Benavides M" userId="edb83e08-e8af-42c4-8bdd-8dfb068d0fb9" providerId="ADAL" clId="{4F30293A-FDE3-42F9-976E-915625695E78}" dt="2024-03-22T13:12:36.004" v="10090" actId="20577"/>
          <ac:spMkLst>
            <pc:docMk/>
            <pc:sldMk cId="3268444229" sldId="4028"/>
            <ac:spMk id="2" creationId="{FA707521-4E43-88A8-66E2-7E525BB6958F}"/>
          </ac:spMkLst>
        </pc:spChg>
        <pc:spChg chg="add mod">
          <ac:chgData name="Ignacio Benavides M" userId="edb83e08-e8af-42c4-8bdd-8dfb068d0fb9" providerId="ADAL" clId="{4F30293A-FDE3-42F9-976E-915625695E78}" dt="2024-03-21T19:25:30.377" v="7122" actId="14100"/>
          <ac:spMkLst>
            <pc:docMk/>
            <pc:sldMk cId="3268444229" sldId="4028"/>
            <ac:spMk id="7" creationId="{ABF393F5-23A7-A0C2-2C27-64C00BBE9D61}"/>
          </ac:spMkLst>
        </pc:spChg>
        <pc:picChg chg="add mod">
          <ac:chgData name="Ignacio Benavides M" userId="edb83e08-e8af-42c4-8bdd-8dfb068d0fb9" providerId="ADAL" clId="{4F30293A-FDE3-42F9-976E-915625695E78}" dt="2024-03-21T19:23:43.264" v="7109" actId="1076"/>
          <ac:picMkLst>
            <pc:docMk/>
            <pc:sldMk cId="3268444229" sldId="4028"/>
            <ac:picMk id="4" creationId="{E1E2CA57-5A17-C395-CB0C-2E2656B5DC8A}"/>
          </ac:picMkLst>
        </pc:picChg>
        <pc:picChg chg="add mod">
          <ac:chgData name="Ignacio Benavides M" userId="edb83e08-e8af-42c4-8bdd-8dfb068d0fb9" providerId="ADAL" clId="{4F30293A-FDE3-42F9-976E-915625695E78}" dt="2024-03-21T19:24:56.915" v="7117" actId="1076"/>
          <ac:picMkLst>
            <pc:docMk/>
            <pc:sldMk cId="3268444229" sldId="4028"/>
            <ac:picMk id="6" creationId="{7BD1D258-3971-6867-DF2A-E5036C233D88}"/>
          </ac:picMkLst>
        </pc:picChg>
        <pc:picChg chg="add mod">
          <ac:chgData name="Ignacio Benavides M" userId="edb83e08-e8af-42c4-8bdd-8dfb068d0fb9" providerId="ADAL" clId="{4F30293A-FDE3-42F9-976E-915625695E78}" dt="2024-03-21T19:24:54.984" v="7116" actId="1076"/>
          <ac:picMkLst>
            <pc:docMk/>
            <pc:sldMk cId="3268444229" sldId="4028"/>
            <ac:picMk id="11266" creationId="{EFF88610-E93A-AAB5-D8F2-B59CFD36538F}"/>
          </ac:picMkLst>
        </pc:picChg>
      </pc:sldChg>
      <pc:sldChg chg="addSp delSp modSp add mod modAnim">
        <pc:chgData name="Ignacio Benavides M" userId="edb83e08-e8af-42c4-8bdd-8dfb068d0fb9" providerId="ADAL" clId="{4F30293A-FDE3-42F9-976E-915625695E78}" dt="2024-03-21T19:48:57.866" v="8493" actId="255"/>
        <pc:sldMkLst>
          <pc:docMk/>
          <pc:sldMk cId="2905482851" sldId="4029"/>
        </pc:sldMkLst>
        <pc:spChg chg="mod">
          <ac:chgData name="Ignacio Benavides M" userId="edb83e08-e8af-42c4-8bdd-8dfb068d0fb9" providerId="ADAL" clId="{4F30293A-FDE3-42F9-976E-915625695E78}" dt="2024-03-21T19:41:50.258" v="7995" actId="113"/>
          <ac:spMkLst>
            <pc:docMk/>
            <pc:sldMk cId="2905482851" sldId="4029"/>
            <ac:spMk id="2" creationId="{FA707521-4E43-88A8-66E2-7E525BB6958F}"/>
          </ac:spMkLst>
        </pc:spChg>
        <pc:spChg chg="add mod">
          <ac:chgData name="Ignacio Benavides M" userId="edb83e08-e8af-42c4-8bdd-8dfb068d0fb9" providerId="ADAL" clId="{4F30293A-FDE3-42F9-976E-915625695E78}" dt="2024-03-21T19:48:57.866" v="8493" actId="255"/>
          <ac:spMkLst>
            <pc:docMk/>
            <pc:sldMk cId="2905482851" sldId="4029"/>
            <ac:spMk id="4" creationId="{32B7D96F-D0BF-19AF-B55B-9F96568A5058}"/>
          </ac:spMkLst>
        </pc:spChg>
        <pc:graphicFrameChg chg="add del mod">
          <ac:chgData name="Ignacio Benavides M" userId="edb83e08-e8af-42c4-8bdd-8dfb068d0fb9" providerId="ADAL" clId="{4F30293A-FDE3-42F9-976E-915625695E78}" dt="2024-03-21T19:30:21.092" v="7146" actId="478"/>
          <ac:graphicFrameMkLst>
            <pc:docMk/>
            <pc:sldMk cId="2905482851" sldId="4029"/>
            <ac:graphicFrameMk id="3" creationId="{AF7FF1FD-D118-76E6-EF05-FAF230AF2B53}"/>
          </ac:graphicFrameMkLst>
        </pc:graphicFrameChg>
        <pc:picChg chg="add mod">
          <ac:chgData name="Ignacio Benavides M" userId="edb83e08-e8af-42c4-8bdd-8dfb068d0fb9" providerId="ADAL" clId="{4F30293A-FDE3-42F9-976E-915625695E78}" dt="2024-03-21T19:48:34.768" v="8491" actId="1036"/>
          <ac:picMkLst>
            <pc:docMk/>
            <pc:sldMk cId="2905482851" sldId="4029"/>
            <ac:picMk id="6" creationId="{A70836E1-F075-3B9F-CCF4-45C1213706C8}"/>
          </ac:picMkLst>
        </pc:picChg>
      </pc:sldChg>
      <pc:sldChg chg="addSp delSp modSp add mod modAnim">
        <pc:chgData name="Ignacio Benavides M" userId="edb83e08-e8af-42c4-8bdd-8dfb068d0fb9" providerId="ADAL" clId="{4F30293A-FDE3-42F9-976E-915625695E78}" dt="2024-03-21T12:41:23.565" v="4615" actId="1035"/>
        <pc:sldMkLst>
          <pc:docMk/>
          <pc:sldMk cId="230366168" sldId="4030"/>
        </pc:sldMkLst>
        <pc:spChg chg="add del mod">
          <ac:chgData name="Ignacio Benavides M" userId="edb83e08-e8af-42c4-8bdd-8dfb068d0fb9" providerId="ADAL" clId="{4F30293A-FDE3-42F9-976E-915625695E78}" dt="2024-03-21T12:39:03.956" v="4591" actId="478"/>
          <ac:spMkLst>
            <pc:docMk/>
            <pc:sldMk cId="230366168" sldId="4030"/>
            <ac:spMk id="3" creationId="{F58C9F39-CCF2-49E0-D859-0B32DB420B39}"/>
          </ac:spMkLst>
        </pc:spChg>
        <pc:spChg chg="add mod">
          <ac:chgData name="Ignacio Benavides M" userId="edb83e08-e8af-42c4-8bdd-8dfb068d0fb9" providerId="ADAL" clId="{4F30293A-FDE3-42F9-976E-915625695E78}" dt="2024-03-21T12:41:23.565" v="4615" actId="1035"/>
          <ac:spMkLst>
            <pc:docMk/>
            <pc:sldMk cId="230366168" sldId="4030"/>
            <ac:spMk id="8" creationId="{99207AC1-215F-C06F-0C07-E7EBB5D1D24C}"/>
          </ac:spMkLst>
        </pc:spChg>
        <pc:graphicFrameChg chg="mod modGraphic">
          <ac:chgData name="Ignacio Benavides M" userId="edb83e08-e8af-42c4-8bdd-8dfb068d0fb9" providerId="ADAL" clId="{4F30293A-FDE3-42F9-976E-915625695E78}" dt="2024-03-21T12:41:18.448" v="4608" actId="14734"/>
          <ac:graphicFrameMkLst>
            <pc:docMk/>
            <pc:sldMk cId="230366168" sldId="4030"/>
            <ac:graphicFrameMk id="4" creationId="{ACE07F51-4D27-5498-A6E0-5E98176A8FD4}"/>
          </ac:graphicFrameMkLst>
        </pc:graphicFrameChg>
        <pc:graphicFrameChg chg="add del mod">
          <ac:chgData name="Ignacio Benavides M" userId="edb83e08-e8af-42c4-8bdd-8dfb068d0fb9" providerId="ADAL" clId="{4F30293A-FDE3-42F9-976E-915625695E78}" dt="2024-03-21T12:38:35.980" v="4585"/>
          <ac:graphicFrameMkLst>
            <pc:docMk/>
            <pc:sldMk cId="230366168" sldId="4030"/>
            <ac:graphicFrameMk id="5" creationId="{C90922B4-AF1D-B289-8564-9EC9BCCEEF1A}"/>
          </ac:graphicFrameMkLst>
        </pc:graphicFrameChg>
        <pc:graphicFrameChg chg="del mod modGraphic">
          <ac:chgData name="Ignacio Benavides M" userId="edb83e08-e8af-42c4-8bdd-8dfb068d0fb9" providerId="ADAL" clId="{4F30293A-FDE3-42F9-976E-915625695E78}" dt="2024-03-21T12:36:51.130" v="4522" actId="478"/>
          <ac:graphicFrameMkLst>
            <pc:docMk/>
            <pc:sldMk cId="230366168" sldId="4030"/>
            <ac:graphicFrameMk id="6" creationId="{36AFF2E3-7F1E-162B-6F4F-384BFA5D3738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1T12:38:54.429" v="4590" actId="1076"/>
          <ac:graphicFrameMkLst>
            <pc:docMk/>
            <pc:sldMk cId="230366168" sldId="4030"/>
            <ac:graphicFrameMk id="7" creationId="{793703E9-B919-5087-F99F-979947FF49BE}"/>
          </ac:graphicFrameMkLst>
        </pc:graphicFrameChg>
        <pc:graphicFrameChg chg="del mod modGraphic">
          <ac:chgData name="Ignacio Benavides M" userId="edb83e08-e8af-42c4-8bdd-8dfb068d0fb9" providerId="ADAL" clId="{4F30293A-FDE3-42F9-976E-915625695E78}" dt="2024-03-21T12:36:54.458" v="4523" actId="478"/>
          <ac:graphicFrameMkLst>
            <pc:docMk/>
            <pc:sldMk cId="230366168" sldId="4030"/>
            <ac:graphicFrameMk id="9" creationId="{E5CCDAA3-247C-D1B9-1A05-A3CFC4F4554C}"/>
          </ac:graphicFrameMkLst>
        </pc:graphicFrameChg>
      </pc:sldChg>
      <pc:sldChg chg="delSp modSp add mod">
        <pc:chgData name="Ignacio Benavides M" userId="edb83e08-e8af-42c4-8bdd-8dfb068d0fb9" providerId="ADAL" clId="{4F30293A-FDE3-42F9-976E-915625695E78}" dt="2024-03-21T12:58:03.797" v="4935" actId="1076"/>
        <pc:sldMkLst>
          <pc:docMk/>
          <pc:sldMk cId="3457137953" sldId="4031"/>
        </pc:sldMkLst>
        <pc:graphicFrameChg chg="del">
          <ac:chgData name="Ignacio Benavides M" userId="edb83e08-e8af-42c4-8bdd-8dfb068d0fb9" providerId="ADAL" clId="{4F30293A-FDE3-42F9-976E-915625695E78}" dt="2024-03-21T12:44:28.965" v="4649" actId="478"/>
          <ac:graphicFrameMkLst>
            <pc:docMk/>
            <pc:sldMk cId="3457137953" sldId="4031"/>
            <ac:graphicFrameMk id="4" creationId="{ACE07F51-4D27-5498-A6E0-5E98176A8FD4}"/>
          </ac:graphicFrameMkLst>
        </pc:graphicFrameChg>
        <pc:graphicFrameChg chg="del">
          <ac:chgData name="Ignacio Benavides M" userId="edb83e08-e8af-42c4-8bdd-8dfb068d0fb9" providerId="ADAL" clId="{4F30293A-FDE3-42F9-976E-915625695E78}" dt="2024-03-21T12:44:28.965" v="4649" actId="478"/>
          <ac:graphicFrameMkLst>
            <pc:docMk/>
            <pc:sldMk cId="3457137953" sldId="4031"/>
            <ac:graphicFrameMk id="6" creationId="{36AFF2E3-7F1E-162B-6F4F-384BFA5D3738}"/>
          </ac:graphicFrameMkLst>
        </pc:graphicFrameChg>
        <pc:graphicFrameChg chg="mod modGraphic">
          <ac:chgData name="Ignacio Benavides M" userId="edb83e08-e8af-42c4-8bdd-8dfb068d0fb9" providerId="ADAL" clId="{4F30293A-FDE3-42F9-976E-915625695E78}" dt="2024-03-21T12:58:03.797" v="4935" actId="1076"/>
          <ac:graphicFrameMkLst>
            <pc:docMk/>
            <pc:sldMk cId="3457137953" sldId="4031"/>
            <ac:graphicFrameMk id="9" creationId="{E5CCDAA3-247C-D1B9-1A05-A3CFC4F4554C}"/>
          </ac:graphicFrameMkLst>
        </pc:graphicFrameChg>
      </pc:sldChg>
      <pc:sldChg chg="addSp delSp modSp add mod modAnim">
        <pc:chgData name="Ignacio Benavides M" userId="edb83e08-e8af-42c4-8bdd-8dfb068d0fb9" providerId="ADAL" clId="{4F30293A-FDE3-42F9-976E-915625695E78}" dt="2024-03-21T18:28:41.187" v="6415" actId="20577"/>
        <pc:sldMkLst>
          <pc:docMk/>
          <pc:sldMk cId="1878253520" sldId="4032"/>
        </pc:sldMkLst>
        <pc:spChg chg="add mod">
          <ac:chgData name="Ignacio Benavides M" userId="edb83e08-e8af-42c4-8bdd-8dfb068d0fb9" providerId="ADAL" clId="{4F30293A-FDE3-42F9-976E-915625695E78}" dt="2024-03-21T12:50:12.771" v="4727" actId="1038"/>
          <ac:spMkLst>
            <pc:docMk/>
            <pc:sldMk cId="1878253520" sldId="4032"/>
            <ac:spMk id="3" creationId="{E0FD5C89-B74A-F64A-8DEC-E3D806AA472E}"/>
          </ac:spMkLst>
        </pc:spChg>
        <pc:spChg chg="add mod">
          <ac:chgData name="Ignacio Benavides M" userId="edb83e08-e8af-42c4-8bdd-8dfb068d0fb9" providerId="ADAL" clId="{4F30293A-FDE3-42F9-976E-915625695E78}" dt="2024-03-21T12:53:25.993" v="4928" actId="1076"/>
          <ac:spMkLst>
            <pc:docMk/>
            <pc:sldMk cId="1878253520" sldId="4032"/>
            <ac:spMk id="5" creationId="{039E76C0-1286-BC1B-3F41-FDF9B3CFED84}"/>
          </ac:spMkLst>
        </pc:spChg>
        <pc:spChg chg="add mod">
          <ac:chgData name="Ignacio Benavides M" userId="edb83e08-e8af-42c4-8bdd-8dfb068d0fb9" providerId="ADAL" clId="{4F30293A-FDE3-42F9-976E-915625695E78}" dt="2024-03-21T18:28:41.187" v="6415" actId="20577"/>
          <ac:spMkLst>
            <pc:docMk/>
            <pc:sldMk cId="1878253520" sldId="4032"/>
            <ac:spMk id="7" creationId="{66E098BD-714F-87B7-353F-16326565B50C}"/>
          </ac:spMkLst>
        </pc:spChg>
        <pc:graphicFrameChg chg="del">
          <ac:chgData name="Ignacio Benavides M" userId="edb83e08-e8af-42c4-8bdd-8dfb068d0fb9" providerId="ADAL" clId="{4F30293A-FDE3-42F9-976E-915625695E78}" dt="2024-03-21T12:41:53.342" v="4616" actId="478"/>
          <ac:graphicFrameMkLst>
            <pc:docMk/>
            <pc:sldMk cId="1878253520" sldId="4032"/>
            <ac:graphicFrameMk id="4" creationId="{ACE07F51-4D27-5498-A6E0-5E98176A8FD4}"/>
          </ac:graphicFrameMkLst>
        </pc:graphicFrameChg>
        <pc:graphicFrameChg chg="mod modGraphic">
          <ac:chgData name="Ignacio Benavides M" userId="edb83e08-e8af-42c4-8bdd-8dfb068d0fb9" providerId="ADAL" clId="{4F30293A-FDE3-42F9-976E-915625695E78}" dt="2024-03-21T12:42:58.865" v="4648" actId="207"/>
          <ac:graphicFrameMkLst>
            <pc:docMk/>
            <pc:sldMk cId="1878253520" sldId="4032"/>
            <ac:graphicFrameMk id="6" creationId="{36AFF2E3-7F1E-162B-6F4F-384BFA5D3738}"/>
          </ac:graphicFrameMkLst>
        </pc:graphicFrameChg>
        <pc:graphicFrameChg chg="del">
          <ac:chgData name="Ignacio Benavides M" userId="edb83e08-e8af-42c4-8bdd-8dfb068d0fb9" providerId="ADAL" clId="{4F30293A-FDE3-42F9-976E-915625695E78}" dt="2024-03-21T12:42:44.148" v="4646" actId="478"/>
          <ac:graphicFrameMkLst>
            <pc:docMk/>
            <pc:sldMk cId="1878253520" sldId="4032"/>
            <ac:graphicFrameMk id="9" creationId="{E5CCDAA3-247C-D1B9-1A05-A3CFC4F4554C}"/>
          </ac:graphicFrameMkLst>
        </pc:graphicFrameChg>
      </pc:sldChg>
      <pc:sldChg chg="addSp delSp modSp add mod delAnim modAnim">
        <pc:chgData name="Ignacio Benavides M" userId="edb83e08-e8af-42c4-8bdd-8dfb068d0fb9" providerId="ADAL" clId="{4F30293A-FDE3-42F9-976E-915625695E78}" dt="2024-03-21T17:48:02.964" v="5336"/>
        <pc:sldMkLst>
          <pc:docMk/>
          <pc:sldMk cId="87760691" sldId="4033"/>
        </pc:sldMkLst>
        <pc:spChg chg="del">
          <ac:chgData name="Ignacio Benavides M" userId="edb83e08-e8af-42c4-8bdd-8dfb068d0fb9" providerId="ADAL" clId="{4F30293A-FDE3-42F9-976E-915625695E78}" dt="2024-03-21T17:39:19.095" v="5157" actId="478"/>
          <ac:spMkLst>
            <pc:docMk/>
            <pc:sldMk cId="87760691" sldId="4033"/>
            <ac:spMk id="5" creationId="{8F6864C1-5359-CE0F-F2F9-9F263702E317}"/>
          </ac:spMkLst>
        </pc:spChg>
        <pc:spChg chg="add mod">
          <ac:chgData name="Ignacio Benavides M" userId="edb83e08-e8af-42c4-8bdd-8dfb068d0fb9" providerId="ADAL" clId="{4F30293A-FDE3-42F9-976E-915625695E78}" dt="2024-03-21T17:43:33.399" v="5322" actId="14100"/>
          <ac:spMkLst>
            <pc:docMk/>
            <pc:sldMk cId="87760691" sldId="4033"/>
            <ac:spMk id="8" creationId="{56327D46-7A67-C99B-45F3-CD90387E0EDB}"/>
          </ac:spMkLst>
        </pc:spChg>
        <pc:spChg chg="add mod">
          <ac:chgData name="Ignacio Benavides M" userId="edb83e08-e8af-42c4-8bdd-8dfb068d0fb9" providerId="ADAL" clId="{4F30293A-FDE3-42F9-976E-915625695E78}" dt="2024-03-21T17:44:59.283" v="5328" actId="14100"/>
          <ac:spMkLst>
            <pc:docMk/>
            <pc:sldMk cId="87760691" sldId="4033"/>
            <ac:spMk id="9" creationId="{5C7AA9F0-89DE-EDF3-F1B1-A29ED29288DB}"/>
          </ac:spMkLst>
        </pc:spChg>
        <pc:graphicFrameChg chg="add del mod">
          <ac:chgData name="Ignacio Benavides M" userId="edb83e08-e8af-42c4-8bdd-8dfb068d0fb9" providerId="ADAL" clId="{4F30293A-FDE3-42F9-976E-915625695E78}" dt="2024-03-21T17:39:24.144" v="5161"/>
          <ac:graphicFrameMkLst>
            <pc:docMk/>
            <pc:sldMk cId="87760691" sldId="4033"/>
            <ac:graphicFrameMk id="3" creationId="{A8CD8B4E-8BA7-295D-8018-C68A6B5820FE}"/>
          </ac:graphicFrameMkLst>
        </pc:graphicFrameChg>
        <pc:graphicFrameChg chg="del">
          <ac:chgData name="Ignacio Benavides M" userId="edb83e08-e8af-42c4-8bdd-8dfb068d0fb9" providerId="ADAL" clId="{4F30293A-FDE3-42F9-976E-915625695E78}" dt="2024-03-21T17:39:19.095" v="5157" actId="478"/>
          <ac:graphicFrameMkLst>
            <pc:docMk/>
            <pc:sldMk cId="87760691" sldId="4033"/>
            <ac:graphicFrameMk id="4" creationId="{42611CF4-8DD5-A277-7600-0A6396E42665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1T17:44:54.036" v="5327" actId="1076"/>
          <ac:graphicFrameMkLst>
            <pc:docMk/>
            <pc:sldMk cId="87760691" sldId="4033"/>
            <ac:graphicFrameMk id="6" creationId="{50208191-8B1B-59AB-FAFC-D061FF748999}"/>
          </ac:graphicFrameMkLst>
        </pc:graphicFrameChg>
        <pc:graphicFrameChg chg="del">
          <ac:chgData name="Ignacio Benavides M" userId="edb83e08-e8af-42c4-8bdd-8dfb068d0fb9" providerId="ADAL" clId="{4F30293A-FDE3-42F9-976E-915625695E78}" dt="2024-03-21T17:39:19.095" v="5157" actId="478"/>
          <ac:graphicFrameMkLst>
            <pc:docMk/>
            <pc:sldMk cId="87760691" sldId="4033"/>
            <ac:graphicFrameMk id="7" creationId="{177C5B1D-A78A-8C2B-E717-459030DDF4DC}"/>
          </ac:graphicFrameMkLst>
        </pc:graphicFrameChg>
        <pc:graphicFrameChg chg="add mod">
          <ac:chgData name="Ignacio Benavides M" userId="edb83e08-e8af-42c4-8bdd-8dfb068d0fb9" providerId="ADAL" clId="{4F30293A-FDE3-42F9-976E-915625695E78}" dt="2024-03-21T17:46:35.417" v="5334" actId="1076"/>
          <ac:graphicFrameMkLst>
            <pc:docMk/>
            <pc:sldMk cId="87760691" sldId="4033"/>
            <ac:graphicFrameMk id="10" creationId="{36A779B4-D56D-FFC1-A1D4-D54FD9AB7CA8}"/>
          </ac:graphicFrameMkLst>
        </pc:graphicFrameChg>
      </pc:sldChg>
      <pc:sldChg chg="addSp delSp modSp add mod modAnim">
        <pc:chgData name="Ignacio Benavides M" userId="edb83e08-e8af-42c4-8bdd-8dfb068d0fb9" providerId="ADAL" clId="{4F30293A-FDE3-42F9-976E-915625695E78}" dt="2024-03-22T13:48:10.141" v="10277" actId="20577"/>
        <pc:sldMkLst>
          <pc:docMk/>
          <pc:sldMk cId="4170576759" sldId="4034"/>
        </pc:sldMkLst>
        <pc:spChg chg="mod">
          <ac:chgData name="Ignacio Benavides M" userId="edb83e08-e8af-42c4-8bdd-8dfb068d0fb9" providerId="ADAL" clId="{4F30293A-FDE3-42F9-976E-915625695E78}" dt="2024-03-22T13:48:10.141" v="10277" actId="20577"/>
          <ac:spMkLst>
            <pc:docMk/>
            <pc:sldMk cId="4170576759" sldId="4034"/>
            <ac:spMk id="2" creationId="{FA707521-4E43-88A8-66E2-7E525BB6958F}"/>
          </ac:spMkLst>
        </pc:spChg>
        <pc:spChg chg="del">
          <ac:chgData name="Ignacio Benavides M" userId="edb83e08-e8af-42c4-8bdd-8dfb068d0fb9" providerId="ADAL" clId="{4F30293A-FDE3-42F9-976E-915625695E78}" dt="2024-03-21T19:29:28.378" v="7133" actId="478"/>
          <ac:spMkLst>
            <pc:docMk/>
            <pc:sldMk cId="4170576759" sldId="4034"/>
            <ac:spMk id="7" creationId="{ABF393F5-23A7-A0C2-2C27-64C00BBE9D61}"/>
          </ac:spMkLst>
        </pc:spChg>
        <pc:graphicFrameChg chg="add del mod">
          <ac:chgData name="Ignacio Benavides M" userId="edb83e08-e8af-42c4-8bdd-8dfb068d0fb9" providerId="ADAL" clId="{4F30293A-FDE3-42F9-976E-915625695E78}" dt="2024-03-21T19:29:44.853" v="7140"/>
          <ac:graphicFrameMkLst>
            <pc:docMk/>
            <pc:sldMk cId="4170576759" sldId="4034"/>
            <ac:graphicFrameMk id="3" creationId="{0432EB3A-60A5-06CD-EF25-994EAAB568CA}"/>
          </ac:graphicFrameMkLst>
        </pc:graphicFrameChg>
        <pc:graphicFrameChg chg="add mod modGraphic">
          <ac:chgData name="Ignacio Benavides M" userId="edb83e08-e8af-42c4-8bdd-8dfb068d0fb9" providerId="ADAL" clId="{4F30293A-FDE3-42F9-976E-915625695E78}" dt="2024-03-21T19:35:37.266" v="7586" actId="1036"/>
          <ac:graphicFrameMkLst>
            <pc:docMk/>
            <pc:sldMk cId="4170576759" sldId="4034"/>
            <ac:graphicFrameMk id="5" creationId="{C497022C-F327-CC71-0DE3-1DBA22C43A1E}"/>
          </ac:graphicFrameMkLst>
        </pc:graphicFrameChg>
        <pc:picChg chg="del">
          <ac:chgData name="Ignacio Benavides M" userId="edb83e08-e8af-42c4-8bdd-8dfb068d0fb9" providerId="ADAL" clId="{4F30293A-FDE3-42F9-976E-915625695E78}" dt="2024-03-21T19:29:28.378" v="7133" actId="478"/>
          <ac:picMkLst>
            <pc:docMk/>
            <pc:sldMk cId="4170576759" sldId="4034"/>
            <ac:picMk id="4" creationId="{E1E2CA57-5A17-C395-CB0C-2E2656B5DC8A}"/>
          </ac:picMkLst>
        </pc:picChg>
        <pc:picChg chg="del">
          <ac:chgData name="Ignacio Benavides M" userId="edb83e08-e8af-42c4-8bdd-8dfb068d0fb9" providerId="ADAL" clId="{4F30293A-FDE3-42F9-976E-915625695E78}" dt="2024-03-21T19:29:28.378" v="7133" actId="478"/>
          <ac:picMkLst>
            <pc:docMk/>
            <pc:sldMk cId="4170576759" sldId="4034"/>
            <ac:picMk id="6" creationId="{7BD1D258-3971-6867-DF2A-E5036C233D88}"/>
          </ac:picMkLst>
        </pc:picChg>
        <pc:picChg chg="del">
          <ac:chgData name="Ignacio Benavides M" userId="edb83e08-e8af-42c4-8bdd-8dfb068d0fb9" providerId="ADAL" clId="{4F30293A-FDE3-42F9-976E-915625695E78}" dt="2024-03-21T19:29:28.378" v="7133" actId="478"/>
          <ac:picMkLst>
            <pc:docMk/>
            <pc:sldMk cId="4170576759" sldId="4034"/>
            <ac:picMk id="11266" creationId="{EFF88610-E93A-AAB5-D8F2-B59CFD36538F}"/>
          </ac:picMkLst>
        </pc:picChg>
      </pc:sldChg>
      <pc:sldChg chg="add del">
        <pc:chgData name="Ignacio Benavides M" userId="edb83e08-e8af-42c4-8bdd-8dfb068d0fb9" providerId="ADAL" clId="{4F30293A-FDE3-42F9-976E-915625695E78}" dt="2024-03-21T17:39:12.629" v="5156" actId="47"/>
        <pc:sldMkLst>
          <pc:docMk/>
          <pc:sldMk cId="4205886447" sldId="4034"/>
        </pc:sldMkLst>
      </pc:sldChg>
      <pc:sldChg chg="addSp delSp modSp add mod addAnim delAnim modAnim">
        <pc:chgData name="Ignacio Benavides M" userId="edb83e08-e8af-42c4-8bdd-8dfb068d0fb9" providerId="ADAL" clId="{4F30293A-FDE3-42F9-976E-915625695E78}" dt="2024-03-22T17:48:40.278" v="10442" actId="1038"/>
        <pc:sldMkLst>
          <pc:docMk/>
          <pc:sldMk cId="416953187" sldId="4035"/>
        </pc:sldMkLst>
        <pc:spChg chg="mod">
          <ac:chgData name="Ignacio Benavides M" userId="edb83e08-e8af-42c4-8bdd-8dfb068d0fb9" providerId="ADAL" clId="{4F30293A-FDE3-42F9-976E-915625695E78}" dt="2024-03-22T17:48:26.364" v="10437" actId="1076"/>
          <ac:spMkLst>
            <pc:docMk/>
            <pc:sldMk cId="416953187" sldId="4035"/>
            <ac:spMk id="2" creationId="{FA707521-4E43-88A8-66E2-7E525BB6958F}"/>
          </ac:spMkLst>
        </pc:spChg>
        <pc:spChg chg="add mod">
          <ac:chgData name="Ignacio Benavides M" userId="edb83e08-e8af-42c4-8bdd-8dfb068d0fb9" providerId="ADAL" clId="{4F30293A-FDE3-42F9-976E-915625695E78}" dt="2024-03-22T17:48:40.278" v="10442" actId="1038"/>
          <ac:spMkLst>
            <pc:docMk/>
            <pc:sldMk cId="416953187" sldId="4035"/>
            <ac:spMk id="3" creationId="{650C798A-E637-0568-09A9-01D129059C07}"/>
          </ac:spMkLst>
        </pc:spChg>
        <pc:spChg chg="del">
          <ac:chgData name="Ignacio Benavides M" userId="edb83e08-e8af-42c4-8bdd-8dfb068d0fb9" providerId="ADAL" clId="{4F30293A-FDE3-42F9-976E-915625695E78}" dt="2024-03-21T19:54:45.065" v="8510" actId="478"/>
          <ac:spMkLst>
            <pc:docMk/>
            <pc:sldMk cId="416953187" sldId="4035"/>
            <ac:spMk id="4" creationId="{32B7D96F-D0BF-19AF-B55B-9F96568A5058}"/>
          </ac:spMkLst>
        </pc:spChg>
        <pc:spChg chg="add del mod">
          <ac:chgData name="Ignacio Benavides M" userId="edb83e08-e8af-42c4-8bdd-8dfb068d0fb9" providerId="ADAL" clId="{4F30293A-FDE3-42F9-976E-915625695E78}" dt="2024-03-21T20:02:52.891" v="9138" actId="478"/>
          <ac:spMkLst>
            <pc:docMk/>
            <pc:sldMk cId="416953187" sldId="4035"/>
            <ac:spMk id="5" creationId="{7A81C57D-9B73-F4A2-6BDC-F5E141FD14CB}"/>
          </ac:spMkLst>
        </pc:spChg>
        <pc:spChg chg="add mod">
          <ac:chgData name="Ignacio Benavides M" userId="edb83e08-e8af-42c4-8bdd-8dfb068d0fb9" providerId="ADAL" clId="{4F30293A-FDE3-42F9-976E-915625695E78}" dt="2024-03-22T17:48:24.452" v="10436" actId="255"/>
          <ac:spMkLst>
            <pc:docMk/>
            <pc:sldMk cId="416953187" sldId="4035"/>
            <ac:spMk id="7" creationId="{282CD825-8400-80DC-31D9-451292D22A17}"/>
          </ac:spMkLst>
        </pc:spChg>
        <pc:spChg chg="add del mod">
          <ac:chgData name="Ignacio Benavides M" userId="edb83e08-e8af-42c4-8bdd-8dfb068d0fb9" providerId="ADAL" clId="{4F30293A-FDE3-42F9-976E-915625695E78}" dt="2024-03-21T20:02:47.597" v="9124" actId="478"/>
          <ac:spMkLst>
            <pc:docMk/>
            <pc:sldMk cId="416953187" sldId="4035"/>
            <ac:spMk id="8" creationId="{68DF8B62-C970-E22B-77DD-0D8B161EA9EC}"/>
          </ac:spMkLst>
        </pc:spChg>
        <pc:spChg chg="add del">
          <ac:chgData name="Ignacio Benavides M" userId="edb83e08-e8af-42c4-8bdd-8dfb068d0fb9" providerId="ADAL" clId="{4F30293A-FDE3-42F9-976E-915625695E78}" dt="2024-03-21T20:03:12.065" v="9180" actId="478"/>
          <ac:spMkLst>
            <pc:docMk/>
            <pc:sldMk cId="416953187" sldId="4035"/>
            <ac:spMk id="9" creationId="{A75DDB8D-4347-592C-AC1B-0F406463520D}"/>
          </ac:spMkLst>
        </pc:spChg>
        <pc:spChg chg="add del mod">
          <ac:chgData name="Ignacio Benavides M" userId="edb83e08-e8af-42c4-8bdd-8dfb068d0fb9" providerId="ADAL" clId="{4F30293A-FDE3-42F9-976E-915625695E78}" dt="2024-03-21T20:03:22.125" v="9215" actId="478"/>
          <ac:spMkLst>
            <pc:docMk/>
            <pc:sldMk cId="416953187" sldId="4035"/>
            <ac:spMk id="10" creationId="{0544FC66-D204-2BDC-BEA3-FE34F1F99710}"/>
          </ac:spMkLst>
        </pc:spChg>
        <pc:spChg chg="add mod">
          <ac:chgData name="Ignacio Benavides M" userId="edb83e08-e8af-42c4-8bdd-8dfb068d0fb9" providerId="ADAL" clId="{4F30293A-FDE3-42F9-976E-915625695E78}" dt="2024-03-22T17:47:39.551" v="10431" actId="1037"/>
          <ac:spMkLst>
            <pc:docMk/>
            <pc:sldMk cId="416953187" sldId="4035"/>
            <ac:spMk id="11" creationId="{B2897901-B0A5-8AFE-5BAF-4BFB528BC0D9}"/>
          </ac:spMkLst>
        </pc:spChg>
        <pc:spChg chg="add mod">
          <ac:chgData name="Ignacio Benavides M" userId="edb83e08-e8af-42c4-8bdd-8dfb068d0fb9" providerId="ADAL" clId="{4F30293A-FDE3-42F9-976E-915625695E78}" dt="2024-03-22T17:48:12.865" v="10434" actId="255"/>
          <ac:spMkLst>
            <pc:docMk/>
            <pc:sldMk cId="416953187" sldId="4035"/>
            <ac:spMk id="12" creationId="{4EB12DCB-3651-E748-EA32-7E2F8075BB10}"/>
          </ac:spMkLst>
        </pc:spChg>
        <pc:spChg chg="add mod">
          <ac:chgData name="Ignacio Benavides M" userId="edb83e08-e8af-42c4-8bdd-8dfb068d0fb9" providerId="ADAL" clId="{4F30293A-FDE3-42F9-976E-915625695E78}" dt="2024-03-22T12:56:18.534" v="9769" actId="1036"/>
          <ac:spMkLst>
            <pc:docMk/>
            <pc:sldMk cId="416953187" sldId="4035"/>
            <ac:spMk id="13" creationId="{01792C24-35F0-2303-86C8-D9599B7C3610}"/>
          </ac:spMkLst>
        </pc:spChg>
        <pc:spChg chg="add mod">
          <ac:chgData name="Ignacio Benavides M" userId="edb83e08-e8af-42c4-8bdd-8dfb068d0fb9" providerId="ADAL" clId="{4F30293A-FDE3-42F9-976E-915625695E78}" dt="2024-03-22T17:48:18.816" v="10435" actId="255"/>
          <ac:spMkLst>
            <pc:docMk/>
            <pc:sldMk cId="416953187" sldId="4035"/>
            <ac:spMk id="14" creationId="{98E567B0-2FA6-4B50-53F4-AB52038B1185}"/>
          </ac:spMkLst>
        </pc:spChg>
        <pc:spChg chg="add mod">
          <ac:chgData name="Ignacio Benavides M" userId="edb83e08-e8af-42c4-8bdd-8dfb068d0fb9" providerId="ADAL" clId="{4F30293A-FDE3-42F9-976E-915625695E78}" dt="2024-03-22T17:47:14.360" v="10378" actId="1038"/>
          <ac:spMkLst>
            <pc:docMk/>
            <pc:sldMk cId="416953187" sldId="4035"/>
            <ac:spMk id="15" creationId="{7B69ACD6-FA09-CB54-7045-15980C3B641E}"/>
          </ac:spMkLst>
        </pc:spChg>
        <pc:spChg chg="add del mod">
          <ac:chgData name="Ignacio Benavides M" userId="edb83e08-e8af-42c4-8bdd-8dfb068d0fb9" providerId="ADAL" clId="{4F30293A-FDE3-42F9-976E-915625695E78}" dt="2024-03-22T12:54:37.864" v="9610"/>
          <ac:spMkLst>
            <pc:docMk/>
            <pc:sldMk cId="416953187" sldId="4035"/>
            <ac:spMk id="16" creationId="{87FDB108-43B6-45E6-1FF8-5322C05E945F}"/>
          </ac:spMkLst>
        </pc:spChg>
        <pc:spChg chg="add mod">
          <ac:chgData name="Ignacio Benavides M" userId="edb83e08-e8af-42c4-8bdd-8dfb068d0fb9" providerId="ADAL" clId="{4F30293A-FDE3-42F9-976E-915625695E78}" dt="2024-03-22T13:00:23.316" v="9864" actId="20577"/>
          <ac:spMkLst>
            <pc:docMk/>
            <pc:sldMk cId="416953187" sldId="4035"/>
            <ac:spMk id="17" creationId="{9B01F13A-C77D-47FC-A44E-8ED96DC7FA9C}"/>
          </ac:spMkLst>
        </pc:spChg>
        <pc:picChg chg="del">
          <ac:chgData name="Ignacio Benavides M" userId="edb83e08-e8af-42c4-8bdd-8dfb068d0fb9" providerId="ADAL" clId="{4F30293A-FDE3-42F9-976E-915625695E78}" dt="2024-03-21T19:54:45.065" v="8510" actId="478"/>
          <ac:picMkLst>
            <pc:docMk/>
            <pc:sldMk cId="416953187" sldId="4035"/>
            <ac:picMk id="6" creationId="{A70836E1-F075-3B9F-CCF4-45C1213706C8}"/>
          </ac:picMkLst>
        </pc:picChg>
      </pc:sldChg>
      <pc:sldChg chg="add del">
        <pc:chgData name="Ignacio Benavides M" userId="edb83e08-e8af-42c4-8bdd-8dfb068d0fb9" providerId="ADAL" clId="{4F30293A-FDE3-42F9-976E-915625695E78}" dt="2024-03-21T19:29:30.847" v="7135"/>
        <pc:sldMkLst>
          <pc:docMk/>
          <pc:sldMk cId="926650347" sldId="4035"/>
        </pc:sldMkLst>
      </pc:sldChg>
      <pc:sldChg chg="addSp delSp modSp add mod ord delAnim modAnim">
        <pc:chgData name="Ignacio Benavides M" userId="edb83e08-e8af-42c4-8bdd-8dfb068d0fb9" providerId="ADAL" clId="{4F30293A-FDE3-42F9-976E-915625695E78}" dt="2024-03-22T19:23:31.047" v="11072"/>
        <pc:sldMkLst>
          <pc:docMk/>
          <pc:sldMk cId="1046299608" sldId="4036"/>
        </pc:sldMkLst>
        <pc:spChg chg="mod">
          <ac:chgData name="Ignacio Benavides M" userId="edb83e08-e8af-42c4-8bdd-8dfb068d0fb9" providerId="ADAL" clId="{4F30293A-FDE3-42F9-976E-915625695E78}" dt="2024-03-22T18:59:43.039" v="11013" actId="20577"/>
          <ac:spMkLst>
            <pc:docMk/>
            <pc:sldMk cId="1046299608" sldId="4036"/>
            <ac:spMk id="2" creationId="{FA707521-4E43-88A8-66E2-7E525BB6958F}"/>
          </ac:spMkLst>
        </pc:spChg>
        <pc:spChg chg="del">
          <ac:chgData name="Ignacio Benavides M" userId="edb83e08-e8af-42c4-8bdd-8dfb068d0fb9" providerId="ADAL" clId="{4F30293A-FDE3-42F9-976E-915625695E78}" dt="2024-03-22T13:00:40.882" v="9865" actId="478"/>
          <ac:spMkLst>
            <pc:docMk/>
            <pc:sldMk cId="1046299608" sldId="4036"/>
            <ac:spMk id="4" creationId="{32B7D96F-D0BF-19AF-B55B-9F96568A5058}"/>
          </ac:spMkLst>
        </pc:spChg>
        <pc:spChg chg="add mod">
          <ac:chgData name="Ignacio Benavides M" userId="edb83e08-e8af-42c4-8bdd-8dfb068d0fb9" providerId="ADAL" clId="{4F30293A-FDE3-42F9-976E-915625695E78}" dt="2024-03-22T19:23:04.077" v="11070" actId="1076"/>
          <ac:spMkLst>
            <pc:docMk/>
            <pc:sldMk cId="1046299608" sldId="4036"/>
            <ac:spMk id="7" creationId="{C346ED81-5DA0-F033-BFA7-604A14109400}"/>
          </ac:spMkLst>
        </pc:spChg>
        <pc:picChg chg="add mod">
          <ac:chgData name="Ignacio Benavides M" userId="edb83e08-e8af-42c4-8bdd-8dfb068d0fb9" providerId="ADAL" clId="{4F30293A-FDE3-42F9-976E-915625695E78}" dt="2024-03-22T19:20:25.808" v="11019" actId="1076"/>
          <ac:picMkLst>
            <pc:docMk/>
            <pc:sldMk cId="1046299608" sldId="4036"/>
            <ac:picMk id="5" creationId="{24453833-7FF1-4B10-BD50-48842451DF01}"/>
          </ac:picMkLst>
        </pc:picChg>
        <pc:picChg chg="del">
          <ac:chgData name="Ignacio Benavides M" userId="edb83e08-e8af-42c4-8bdd-8dfb068d0fb9" providerId="ADAL" clId="{4F30293A-FDE3-42F9-976E-915625695E78}" dt="2024-03-22T13:00:40.882" v="9865" actId="478"/>
          <ac:picMkLst>
            <pc:docMk/>
            <pc:sldMk cId="1046299608" sldId="4036"/>
            <ac:picMk id="6" creationId="{A70836E1-F075-3B9F-CCF4-45C1213706C8}"/>
          </ac:picMkLst>
        </pc:picChg>
        <pc:picChg chg="add mod">
          <ac:chgData name="Ignacio Benavides M" userId="edb83e08-e8af-42c4-8bdd-8dfb068d0fb9" providerId="ADAL" clId="{4F30293A-FDE3-42F9-976E-915625695E78}" dt="2024-03-22T19:21:35.947" v="11026" actId="1076"/>
          <ac:picMkLst>
            <pc:docMk/>
            <pc:sldMk cId="1046299608" sldId="4036"/>
            <ac:picMk id="16386" creationId="{AF0D4951-C3DC-FA70-D06B-1F77FB16CAAF}"/>
          </ac:picMkLst>
        </pc:picChg>
        <pc:picChg chg="add mod">
          <ac:chgData name="Ignacio Benavides M" userId="edb83e08-e8af-42c4-8bdd-8dfb068d0fb9" providerId="ADAL" clId="{4F30293A-FDE3-42F9-976E-915625695E78}" dt="2024-03-22T19:23:08.493" v="11071" actId="1076"/>
          <ac:picMkLst>
            <pc:docMk/>
            <pc:sldMk cId="1046299608" sldId="4036"/>
            <ac:picMk id="16388" creationId="{27CB9FB2-2576-D8B0-614B-0E06A7EB7424}"/>
          </ac:picMkLst>
        </pc:picChg>
      </pc:sldChg>
      <pc:sldChg chg="addSp delSp modSp add mod delAnim modAnim">
        <pc:chgData name="Ignacio Benavides M" userId="edb83e08-e8af-42c4-8bdd-8dfb068d0fb9" providerId="ADAL" clId="{4F30293A-FDE3-42F9-976E-915625695E78}" dt="2024-03-22T17:56:58.414" v="10728" actId="20577"/>
        <pc:sldMkLst>
          <pc:docMk/>
          <pc:sldMk cId="3590296563" sldId="4037"/>
        </pc:sldMkLst>
        <pc:spChg chg="mod">
          <ac:chgData name="Ignacio Benavides M" userId="edb83e08-e8af-42c4-8bdd-8dfb068d0fb9" providerId="ADAL" clId="{4F30293A-FDE3-42F9-976E-915625695E78}" dt="2024-03-22T17:56:58.414" v="10728" actId="20577"/>
          <ac:spMkLst>
            <pc:docMk/>
            <pc:sldMk cId="3590296563" sldId="4037"/>
            <ac:spMk id="2" creationId="{FA707521-4E43-88A8-66E2-7E525BB6958F}"/>
          </ac:spMkLst>
        </pc:spChg>
        <pc:spChg chg="del">
          <ac:chgData name="Ignacio Benavides M" userId="edb83e08-e8af-42c4-8bdd-8dfb068d0fb9" providerId="ADAL" clId="{4F30293A-FDE3-42F9-976E-915625695E78}" dt="2024-03-22T13:10:35.793" v="10024" actId="478"/>
          <ac:spMkLst>
            <pc:docMk/>
            <pc:sldMk cId="3590296563" sldId="4037"/>
            <ac:spMk id="3" creationId="{CC3CF987-3AD6-4127-B7B7-3FEA1BECCA54}"/>
          </ac:spMkLst>
        </pc:spChg>
        <pc:spChg chg="del">
          <ac:chgData name="Ignacio Benavides M" userId="edb83e08-e8af-42c4-8bdd-8dfb068d0fb9" providerId="ADAL" clId="{4F30293A-FDE3-42F9-976E-915625695E78}" dt="2024-03-22T13:10:37.454" v="10025" actId="478"/>
          <ac:spMkLst>
            <pc:docMk/>
            <pc:sldMk cId="3590296563" sldId="4037"/>
            <ac:spMk id="4" creationId="{C2187218-FB17-5E64-519D-094B86C03ED9}"/>
          </ac:spMkLst>
        </pc:spChg>
        <pc:spChg chg="del">
          <ac:chgData name="Ignacio Benavides M" userId="edb83e08-e8af-42c4-8bdd-8dfb068d0fb9" providerId="ADAL" clId="{4F30293A-FDE3-42F9-976E-915625695E78}" dt="2024-03-22T13:10:37.454" v="10025" actId="478"/>
          <ac:spMkLst>
            <pc:docMk/>
            <pc:sldMk cId="3590296563" sldId="4037"/>
            <ac:spMk id="5" creationId="{87267265-25AF-1B84-BEBF-48F71C7D7447}"/>
          </ac:spMkLst>
        </pc:spChg>
        <pc:spChg chg="del">
          <ac:chgData name="Ignacio Benavides M" userId="edb83e08-e8af-42c4-8bdd-8dfb068d0fb9" providerId="ADAL" clId="{4F30293A-FDE3-42F9-976E-915625695E78}" dt="2024-03-22T13:10:37.454" v="10025" actId="478"/>
          <ac:spMkLst>
            <pc:docMk/>
            <pc:sldMk cId="3590296563" sldId="4037"/>
            <ac:spMk id="6" creationId="{8C1AABF8-89AD-3C0D-1DF5-2EC9306B5318}"/>
          </ac:spMkLst>
        </pc:spChg>
        <pc:picChg chg="add mod">
          <ac:chgData name="Ignacio Benavides M" userId="edb83e08-e8af-42c4-8bdd-8dfb068d0fb9" providerId="ADAL" clId="{4F30293A-FDE3-42F9-976E-915625695E78}" dt="2024-03-22T17:55:16.495" v="10573" actId="208"/>
          <ac:picMkLst>
            <pc:docMk/>
            <pc:sldMk cId="3590296563" sldId="4037"/>
            <ac:picMk id="8" creationId="{83E9C7E8-2569-0544-29C1-DD9CA68324B5}"/>
          </ac:picMkLst>
        </pc:picChg>
      </pc:sldChg>
      <pc:sldChg chg="delSp modSp add del modAnim">
        <pc:chgData name="Ignacio Benavides M" userId="edb83e08-e8af-42c4-8bdd-8dfb068d0fb9" providerId="ADAL" clId="{4F30293A-FDE3-42F9-976E-915625695E78}" dt="2024-03-22T19:23:55.295" v="11073" actId="47"/>
        <pc:sldMkLst>
          <pc:docMk/>
          <pc:sldMk cId="84157914" sldId="4038"/>
        </pc:sldMkLst>
        <pc:spChg chg="mod">
          <ac:chgData name="Ignacio Benavides M" userId="edb83e08-e8af-42c4-8bdd-8dfb068d0fb9" providerId="ADAL" clId="{4F30293A-FDE3-42F9-976E-915625695E78}" dt="2024-03-22T13:12:56.882" v="10143" actId="20577"/>
          <ac:spMkLst>
            <pc:docMk/>
            <pc:sldMk cId="84157914" sldId="4038"/>
            <ac:spMk id="2" creationId="{FA707521-4E43-88A8-66E2-7E525BB6958F}"/>
          </ac:spMkLst>
        </pc:spChg>
        <pc:spChg chg="del">
          <ac:chgData name="Ignacio Benavides M" userId="edb83e08-e8af-42c4-8bdd-8dfb068d0fb9" providerId="ADAL" clId="{4F30293A-FDE3-42F9-976E-915625695E78}" dt="2024-03-22T13:12:44.758" v="10092" actId="478"/>
          <ac:spMkLst>
            <pc:docMk/>
            <pc:sldMk cId="84157914" sldId="4038"/>
            <ac:spMk id="7" creationId="{ABF393F5-23A7-A0C2-2C27-64C00BBE9D61}"/>
          </ac:spMkLst>
        </pc:spChg>
        <pc:picChg chg="del">
          <ac:chgData name="Ignacio Benavides M" userId="edb83e08-e8af-42c4-8bdd-8dfb068d0fb9" providerId="ADAL" clId="{4F30293A-FDE3-42F9-976E-915625695E78}" dt="2024-03-22T13:12:44.758" v="10092" actId="478"/>
          <ac:picMkLst>
            <pc:docMk/>
            <pc:sldMk cId="84157914" sldId="4038"/>
            <ac:picMk id="4" creationId="{E1E2CA57-5A17-C395-CB0C-2E2656B5DC8A}"/>
          </ac:picMkLst>
        </pc:picChg>
        <pc:picChg chg="del">
          <ac:chgData name="Ignacio Benavides M" userId="edb83e08-e8af-42c4-8bdd-8dfb068d0fb9" providerId="ADAL" clId="{4F30293A-FDE3-42F9-976E-915625695E78}" dt="2024-03-22T13:12:44.758" v="10092" actId="478"/>
          <ac:picMkLst>
            <pc:docMk/>
            <pc:sldMk cId="84157914" sldId="4038"/>
            <ac:picMk id="6" creationId="{7BD1D258-3971-6867-DF2A-E5036C233D88}"/>
          </ac:picMkLst>
        </pc:picChg>
        <pc:picChg chg="del">
          <ac:chgData name="Ignacio Benavides M" userId="edb83e08-e8af-42c4-8bdd-8dfb068d0fb9" providerId="ADAL" clId="{4F30293A-FDE3-42F9-976E-915625695E78}" dt="2024-03-22T13:12:44.758" v="10092" actId="478"/>
          <ac:picMkLst>
            <pc:docMk/>
            <pc:sldMk cId="84157914" sldId="4038"/>
            <ac:picMk id="11266" creationId="{EFF88610-E93A-AAB5-D8F2-B59CFD36538F}"/>
          </ac:picMkLst>
        </pc:picChg>
      </pc:sldChg>
      <pc:sldChg chg="modSp add mod">
        <pc:chgData name="Ignacio Benavides M" userId="edb83e08-e8af-42c4-8bdd-8dfb068d0fb9" providerId="ADAL" clId="{4F30293A-FDE3-42F9-976E-915625695E78}" dt="2024-03-24T14:05:23.774" v="11326" actId="113"/>
        <pc:sldMkLst>
          <pc:docMk/>
          <pc:sldMk cId="178279799" sldId="4038"/>
        </pc:sldMkLst>
        <pc:spChg chg="mod">
          <ac:chgData name="Ignacio Benavides M" userId="edb83e08-e8af-42c4-8bdd-8dfb068d0fb9" providerId="ADAL" clId="{4F30293A-FDE3-42F9-976E-915625695E78}" dt="2024-03-24T14:05:23.774" v="11326" actId="113"/>
          <ac:spMkLst>
            <pc:docMk/>
            <pc:sldMk cId="178279799" sldId="4038"/>
            <ac:spMk id="2" creationId="{FA707521-4E43-88A8-66E2-7E525BB6958F}"/>
          </ac:spMkLst>
        </pc:spChg>
        <pc:spChg chg="mod">
          <ac:chgData name="Ignacio Benavides M" userId="edb83e08-e8af-42c4-8bdd-8dfb068d0fb9" providerId="ADAL" clId="{4F30293A-FDE3-42F9-976E-915625695E78}" dt="2024-03-24T14:03:30.763" v="11127" actId="1036"/>
          <ac:spMkLst>
            <pc:docMk/>
            <pc:sldMk cId="178279799" sldId="4038"/>
            <ac:spMk id="7" creationId="{ABF393F5-23A7-A0C2-2C27-64C00BBE9D61}"/>
          </ac:spMkLst>
        </pc:spChg>
        <pc:picChg chg="mod">
          <ac:chgData name="Ignacio Benavides M" userId="edb83e08-e8af-42c4-8bdd-8dfb068d0fb9" providerId="ADAL" clId="{4F30293A-FDE3-42F9-976E-915625695E78}" dt="2024-03-24T14:05:06.552" v="11324" actId="1035"/>
          <ac:picMkLst>
            <pc:docMk/>
            <pc:sldMk cId="178279799" sldId="4038"/>
            <ac:picMk id="4" creationId="{E1E2CA57-5A17-C395-CB0C-2E2656B5DC8A}"/>
          </ac:picMkLst>
        </pc:picChg>
        <pc:picChg chg="mod">
          <ac:chgData name="Ignacio Benavides M" userId="edb83e08-e8af-42c4-8bdd-8dfb068d0fb9" providerId="ADAL" clId="{4F30293A-FDE3-42F9-976E-915625695E78}" dt="2024-03-24T14:03:30.763" v="11127" actId="1036"/>
          <ac:picMkLst>
            <pc:docMk/>
            <pc:sldMk cId="178279799" sldId="4038"/>
            <ac:picMk id="6" creationId="{7BD1D258-3971-6867-DF2A-E5036C233D88}"/>
          </ac:picMkLst>
        </pc:picChg>
        <pc:picChg chg="mod">
          <ac:chgData name="Ignacio Benavides M" userId="edb83e08-e8af-42c4-8bdd-8dfb068d0fb9" providerId="ADAL" clId="{4F30293A-FDE3-42F9-976E-915625695E78}" dt="2024-03-24T14:03:30.763" v="11127" actId="1036"/>
          <ac:picMkLst>
            <pc:docMk/>
            <pc:sldMk cId="178279799" sldId="4038"/>
            <ac:picMk id="11266" creationId="{EFF88610-E93A-AAB5-D8F2-B59CFD36538F}"/>
          </ac:picMkLst>
        </pc:picChg>
      </pc:sldChg>
    </pc:docChg>
  </pc:docChgLst>
  <pc:docChgLst>
    <pc:chgData name="Nicole Delpiano" userId="bdf5963f-5d41-48b8-9c11-e56bd8180969" providerId="ADAL" clId="{B08BC289-B7FA-4E3A-A648-0CD215B7EF60}"/>
    <pc:docChg chg="modSld">
      <pc:chgData name="Nicole Delpiano" userId="bdf5963f-5d41-48b8-9c11-e56bd8180969" providerId="ADAL" clId="{B08BC289-B7FA-4E3A-A648-0CD215B7EF60}" dt="2023-12-21T15:37:50.975" v="239" actId="20577"/>
      <pc:docMkLst>
        <pc:docMk/>
      </pc:docMkLst>
      <pc:sldChg chg="modSp mod">
        <pc:chgData name="Nicole Delpiano" userId="bdf5963f-5d41-48b8-9c11-e56bd8180969" providerId="ADAL" clId="{B08BC289-B7FA-4E3A-A648-0CD215B7EF60}" dt="2023-12-21T15:36:26.138" v="191" actId="1076"/>
        <pc:sldMkLst>
          <pc:docMk/>
          <pc:sldMk cId="1119500784" sldId="256"/>
        </pc:sldMkLst>
        <pc:picChg chg="mod">
          <ac:chgData name="Nicole Delpiano" userId="bdf5963f-5d41-48b8-9c11-e56bd8180969" providerId="ADAL" clId="{B08BC289-B7FA-4E3A-A648-0CD215B7EF60}" dt="2023-12-21T15:36:26.138" v="191" actId="1076"/>
          <ac:picMkLst>
            <pc:docMk/>
            <pc:sldMk cId="1119500784" sldId="256"/>
            <ac:picMk id="4" creationId="{26FE3FE1-14B3-5F42-346F-ECE575DEBE67}"/>
          </ac:picMkLst>
        </pc:picChg>
      </pc:sldChg>
      <pc:sldChg chg="modSp mod">
        <pc:chgData name="Nicole Delpiano" userId="bdf5963f-5d41-48b8-9c11-e56bd8180969" providerId="ADAL" clId="{B08BC289-B7FA-4E3A-A648-0CD215B7EF60}" dt="2023-12-21T15:36:46.743" v="210" actId="20577"/>
        <pc:sldMkLst>
          <pc:docMk/>
          <pc:sldMk cId="1077146258" sldId="830"/>
        </pc:sldMkLst>
        <pc:spChg chg="mod">
          <ac:chgData name="Nicole Delpiano" userId="bdf5963f-5d41-48b8-9c11-e56bd8180969" providerId="ADAL" clId="{B08BC289-B7FA-4E3A-A648-0CD215B7EF60}" dt="2023-12-21T15:36:46.743" v="210" actId="20577"/>
          <ac:spMkLst>
            <pc:docMk/>
            <pc:sldMk cId="1077146258" sldId="830"/>
            <ac:spMk id="3" creationId="{00000000-0000-0000-0000-000000000000}"/>
          </ac:spMkLst>
        </pc:spChg>
      </pc:sldChg>
      <pc:sldChg chg="modSp mod">
        <pc:chgData name="Nicole Delpiano" userId="bdf5963f-5d41-48b8-9c11-e56bd8180969" providerId="ADAL" clId="{B08BC289-B7FA-4E3A-A648-0CD215B7EF60}" dt="2023-12-21T15:18:24.446" v="6" actId="20577"/>
        <pc:sldMkLst>
          <pc:docMk/>
          <pc:sldMk cId="2878957425" sldId="3996"/>
        </pc:sldMkLst>
        <pc:spChg chg="mod">
          <ac:chgData name="Nicole Delpiano" userId="bdf5963f-5d41-48b8-9c11-e56bd8180969" providerId="ADAL" clId="{B08BC289-B7FA-4E3A-A648-0CD215B7EF60}" dt="2023-12-21T15:18:24.446" v="6" actId="20577"/>
          <ac:spMkLst>
            <pc:docMk/>
            <pc:sldMk cId="2878957425" sldId="3996"/>
            <ac:spMk id="10" creationId="{840679B1-3FB2-F4DF-5ED7-17D2C3625268}"/>
          </ac:spMkLst>
        </pc:spChg>
      </pc:sldChg>
      <pc:sldChg chg="modSp mod">
        <pc:chgData name="Nicole Delpiano" userId="bdf5963f-5d41-48b8-9c11-e56bd8180969" providerId="ADAL" clId="{B08BC289-B7FA-4E3A-A648-0CD215B7EF60}" dt="2023-12-21T15:18:49.594" v="12" actId="20577"/>
        <pc:sldMkLst>
          <pc:docMk/>
          <pc:sldMk cId="2643679123" sldId="3998"/>
        </pc:sldMkLst>
        <pc:spChg chg="mod">
          <ac:chgData name="Nicole Delpiano" userId="bdf5963f-5d41-48b8-9c11-e56bd8180969" providerId="ADAL" clId="{B08BC289-B7FA-4E3A-A648-0CD215B7EF60}" dt="2023-12-21T15:18:49.594" v="12" actId="20577"/>
          <ac:spMkLst>
            <pc:docMk/>
            <pc:sldMk cId="2643679123" sldId="3998"/>
            <ac:spMk id="2" creationId="{FA707521-4E43-88A8-66E2-7E525BB6958F}"/>
          </ac:spMkLst>
        </pc:spChg>
      </pc:sldChg>
      <pc:sldChg chg="modSp mod">
        <pc:chgData name="Nicole Delpiano" userId="bdf5963f-5d41-48b8-9c11-e56bd8180969" providerId="ADAL" clId="{B08BC289-B7FA-4E3A-A648-0CD215B7EF60}" dt="2023-12-21T15:29:48.218" v="19" actId="20577"/>
        <pc:sldMkLst>
          <pc:docMk/>
          <pc:sldMk cId="1307059694" sldId="4006"/>
        </pc:sldMkLst>
        <pc:spChg chg="mod">
          <ac:chgData name="Nicole Delpiano" userId="bdf5963f-5d41-48b8-9c11-e56bd8180969" providerId="ADAL" clId="{B08BC289-B7FA-4E3A-A648-0CD215B7EF60}" dt="2023-12-21T15:29:48.218" v="19" actId="20577"/>
          <ac:spMkLst>
            <pc:docMk/>
            <pc:sldMk cId="1307059694" sldId="4006"/>
            <ac:spMk id="10" creationId="{3F567FC2-6DD6-EE84-EE9F-3D91DA47373A}"/>
          </ac:spMkLst>
        </pc:spChg>
      </pc:sldChg>
      <pc:sldChg chg="modSp mod">
        <pc:chgData name="Nicole Delpiano" userId="bdf5963f-5d41-48b8-9c11-e56bd8180969" providerId="ADAL" clId="{B08BC289-B7FA-4E3A-A648-0CD215B7EF60}" dt="2023-12-21T15:31:35.183" v="37" actId="1076"/>
        <pc:sldMkLst>
          <pc:docMk/>
          <pc:sldMk cId="949193728" sldId="4008"/>
        </pc:sldMkLst>
        <pc:picChg chg="mod">
          <ac:chgData name="Nicole Delpiano" userId="bdf5963f-5d41-48b8-9c11-e56bd8180969" providerId="ADAL" clId="{B08BC289-B7FA-4E3A-A648-0CD215B7EF60}" dt="2023-12-21T15:31:32.539" v="36" actId="1076"/>
          <ac:picMkLst>
            <pc:docMk/>
            <pc:sldMk cId="949193728" sldId="4008"/>
            <ac:picMk id="3" creationId="{964BD995-3A49-8469-ECEE-D03B9F2871C3}"/>
          </ac:picMkLst>
        </pc:picChg>
        <pc:picChg chg="mod">
          <ac:chgData name="Nicole Delpiano" userId="bdf5963f-5d41-48b8-9c11-e56bd8180969" providerId="ADAL" clId="{B08BC289-B7FA-4E3A-A648-0CD215B7EF60}" dt="2023-12-21T15:31:35.183" v="37" actId="1076"/>
          <ac:picMkLst>
            <pc:docMk/>
            <pc:sldMk cId="949193728" sldId="4008"/>
            <ac:picMk id="20" creationId="{7AE67540-D9F8-319E-DC06-73FAFFCCF55A}"/>
          </ac:picMkLst>
        </pc:picChg>
      </pc:sldChg>
      <pc:sldChg chg="modSp mod">
        <pc:chgData name="Nicole Delpiano" userId="bdf5963f-5d41-48b8-9c11-e56bd8180969" providerId="ADAL" clId="{B08BC289-B7FA-4E3A-A648-0CD215B7EF60}" dt="2023-12-21T15:33:10.967" v="68" actId="20577"/>
        <pc:sldMkLst>
          <pc:docMk/>
          <pc:sldMk cId="3891777262" sldId="4012"/>
        </pc:sldMkLst>
        <pc:spChg chg="mod">
          <ac:chgData name="Nicole Delpiano" userId="bdf5963f-5d41-48b8-9c11-e56bd8180969" providerId="ADAL" clId="{B08BC289-B7FA-4E3A-A648-0CD215B7EF60}" dt="2023-12-21T15:33:10.967" v="68" actId="20577"/>
          <ac:spMkLst>
            <pc:docMk/>
            <pc:sldMk cId="3891777262" sldId="4012"/>
            <ac:spMk id="2" creationId="{FA707521-4E43-88A8-66E2-7E525BB6958F}"/>
          </ac:spMkLst>
        </pc:spChg>
      </pc:sldChg>
      <pc:sldChg chg="modSp mod">
        <pc:chgData name="Nicole Delpiano" userId="bdf5963f-5d41-48b8-9c11-e56bd8180969" providerId="ADAL" clId="{B08BC289-B7FA-4E3A-A648-0CD215B7EF60}" dt="2023-12-21T15:33:46.520" v="119" actId="20577"/>
        <pc:sldMkLst>
          <pc:docMk/>
          <pc:sldMk cId="1303867161" sldId="4013"/>
        </pc:sldMkLst>
        <pc:spChg chg="mod">
          <ac:chgData name="Nicole Delpiano" userId="bdf5963f-5d41-48b8-9c11-e56bd8180969" providerId="ADAL" clId="{B08BC289-B7FA-4E3A-A648-0CD215B7EF60}" dt="2023-12-21T15:33:46.520" v="119" actId="20577"/>
          <ac:spMkLst>
            <pc:docMk/>
            <pc:sldMk cId="1303867161" sldId="4013"/>
            <ac:spMk id="2" creationId="{FA707521-4E43-88A8-66E2-7E525BB6958F}"/>
          </ac:spMkLst>
        </pc:spChg>
      </pc:sldChg>
      <pc:sldChg chg="modSp mod modAnim">
        <pc:chgData name="Nicole Delpiano" userId="bdf5963f-5d41-48b8-9c11-e56bd8180969" providerId="ADAL" clId="{B08BC289-B7FA-4E3A-A648-0CD215B7EF60}" dt="2023-12-21T15:37:50.975" v="239" actId="20577"/>
        <pc:sldMkLst>
          <pc:docMk/>
          <pc:sldMk cId="2231629447" sldId="4014"/>
        </pc:sldMkLst>
        <pc:spChg chg="mod">
          <ac:chgData name="Nicole Delpiano" userId="bdf5963f-5d41-48b8-9c11-e56bd8180969" providerId="ADAL" clId="{B08BC289-B7FA-4E3A-A648-0CD215B7EF60}" dt="2023-12-21T15:37:24.863" v="213" actId="1076"/>
          <ac:spMkLst>
            <pc:docMk/>
            <pc:sldMk cId="2231629447" sldId="4014"/>
            <ac:spMk id="2" creationId="{FA707521-4E43-88A8-66E2-7E525BB6958F}"/>
          </ac:spMkLst>
        </pc:spChg>
        <pc:spChg chg="mod">
          <ac:chgData name="Nicole Delpiano" userId="bdf5963f-5d41-48b8-9c11-e56bd8180969" providerId="ADAL" clId="{B08BC289-B7FA-4E3A-A648-0CD215B7EF60}" dt="2023-12-21T15:37:50.975" v="239" actId="20577"/>
          <ac:spMkLst>
            <pc:docMk/>
            <pc:sldMk cId="2231629447" sldId="4014"/>
            <ac:spMk id="11" creationId="{BA44F629-FA70-216D-A6DC-60F23A6FD8AA}"/>
          </ac:spMkLst>
        </pc:spChg>
      </pc:sldChg>
      <pc:sldChg chg="modSp mod">
        <pc:chgData name="Nicole Delpiano" userId="bdf5963f-5d41-48b8-9c11-e56bd8180969" providerId="ADAL" clId="{B08BC289-B7FA-4E3A-A648-0CD215B7EF60}" dt="2023-12-21T15:30:35.255" v="34" actId="20577"/>
        <pc:sldMkLst>
          <pc:docMk/>
          <pc:sldMk cId="3812368970" sldId="4016"/>
        </pc:sldMkLst>
        <pc:spChg chg="mod">
          <ac:chgData name="Nicole Delpiano" userId="bdf5963f-5d41-48b8-9c11-e56bd8180969" providerId="ADAL" clId="{B08BC289-B7FA-4E3A-A648-0CD215B7EF60}" dt="2023-12-21T15:30:35.255" v="34" actId="20577"/>
          <ac:spMkLst>
            <pc:docMk/>
            <pc:sldMk cId="3812368970" sldId="4016"/>
            <ac:spMk id="9" creationId="{D710AE89-5EFB-9F98-FD3B-A9EA560284E7}"/>
          </ac:spMkLst>
        </pc:spChg>
      </pc:sldChg>
      <pc:sldChg chg="modSp mod">
        <pc:chgData name="Nicole Delpiano" userId="bdf5963f-5d41-48b8-9c11-e56bd8180969" providerId="ADAL" clId="{B08BC289-B7FA-4E3A-A648-0CD215B7EF60}" dt="2023-12-21T15:37:09.448" v="211" actId="403"/>
        <pc:sldMkLst>
          <pc:docMk/>
          <pc:sldMk cId="1108090226" sldId="4018"/>
        </pc:sldMkLst>
        <pc:spChg chg="mod">
          <ac:chgData name="Nicole Delpiano" userId="bdf5963f-5d41-48b8-9c11-e56bd8180969" providerId="ADAL" clId="{B08BC289-B7FA-4E3A-A648-0CD215B7EF60}" dt="2023-12-21T15:37:09.448" v="211" actId="403"/>
          <ac:spMkLst>
            <pc:docMk/>
            <pc:sldMk cId="1108090226" sldId="4018"/>
            <ac:spMk id="2" creationId="{FA707521-4E43-88A8-66E2-7E525BB6958F}"/>
          </ac:spMkLst>
        </pc:spChg>
        <pc:spChg chg="mod">
          <ac:chgData name="Nicole Delpiano" userId="bdf5963f-5d41-48b8-9c11-e56bd8180969" providerId="ADAL" clId="{B08BC289-B7FA-4E3A-A648-0CD215B7EF60}" dt="2023-12-21T15:35:27.552" v="189" actId="20577"/>
          <ac:spMkLst>
            <pc:docMk/>
            <pc:sldMk cId="1108090226" sldId="4018"/>
            <ac:spMk id="5" creationId="{0FF6FEB0-E970-F5D5-6ABD-46B105824881}"/>
          </ac:spMkLst>
        </pc:spChg>
        <pc:spChg chg="mod">
          <ac:chgData name="Nicole Delpiano" userId="bdf5963f-5d41-48b8-9c11-e56bd8180969" providerId="ADAL" clId="{B08BC289-B7FA-4E3A-A648-0CD215B7EF60}" dt="2023-12-21T15:35:30.890" v="190" actId="1076"/>
          <ac:spMkLst>
            <pc:docMk/>
            <pc:sldMk cId="1108090226" sldId="4018"/>
            <ac:spMk id="7" creationId="{0C55FE5F-AF21-0656-9365-09000E271586}"/>
          </ac:spMkLst>
        </pc:spChg>
      </pc:sldChg>
    </pc:docChg>
  </pc:docChgLst>
  <pc:docChgLst>
    <pc:chgData name="María Isidora Undurraga M" userId="ff7b5223-a5d3-4788-9408-a29280c5f6e8" providerId="ADAL" clId="{A62BEC1A-A355-4126-931B-B236E6D90024}"/>
    <pc:docChg chg="undo redo custSel addSld modSld sldOrd">
      <pc:chgData name="María Isidora Undurraga M" userId="ff7b5223-a5d3-4788-9408-a29280c5f6e8" providerId="ADAL" clId="{A62BEC1A-A355-4126-931B-B236E6D90024}" dt="2024-05-06T16:58:57.241" v="3764" actId="20577"/>
      <pc:docMkLst>
        <pc:docMk/>
      </pc:docMkLst>
      <pc:sldChg chg="delSp modSp mod delAnim">
        <pc:chgData name="María Isidora Undurraga M" userId="ff7b5223-a5d3-4788-9408-a29280c5f6e8" providerId="ADAL" clId="{A62BEC1A-A355-4126-931B-B236E6D90024}" dt="2024-05-02T18:33:10.574" v="14" actId="798"/>
        <pc:sldMkLst>
          <pc:docMk/>
          <pc:sldMk cId="3926173584" sldId="4021"/>
        </pc:sldMkLst>
        <pc:spChg chg="del">
          <ac:chgData name="María Isidora Undurraga M" userId="ff7b5223-a5d3-4788-9408-a29280c5f6e8" providerId="ADAL" clId="{A62BEC1A-A355-4126-931B-B236E6D90024}" dt="2024-05-02T18:33:02.345" v="13" actId="478"/>
          <ac:spMkLst>
            <pc:docMk/>
            <pc:sldMk cId="3926173584" sldId="4021"/>
            <ac:spMk id="3" creationId="{8C54633A-2029-153D-3A8E-036EFD7F8316}"/>
          </ac:spMkLst>
        </pc:spChg>
        <pc:graphicFrameChg chg="mod modGraphic">
          <ac:chgData name="María Isidora Undurraga M" userId="ff7b5223-a5d3-4788-9408-a29280c5f6e8" providerId="ADAL" clId="{A62BEC1A-A355-4126-931B-B236E6D90024}" dt="2024-05-02T18:33:10.574" v="14" actId="798"/>
          <ac:graphicFrameMkLst>
            <pc:docMk/>
            <pc:sldMk cId="3926173584" sldId="4021"/>
            <ac:graphicFrameMk id="14" creationId="{562B70B7-89C6-8320-BF62-61DE8E27EC00}"/>
          </ac:graphicFrameMkLst>
        </pc:graphicFrameChg>
      </pc:sldChg>
      <pc:sldChg chg="addSp delSp modSp mod delAnim">
        <pc:chgData name="María Isidora Undurraga M" userId="ff7b5223-a5d3-4788-9408-a29280c5f6e8" providerId="ADAL" clId="{A62BEC1A-A355-4126-931B-B236E6D90024}" dt="2024-05-06T14:09:24.353" v="3518" actId="114"/>
        <pc:sldMkLst>
          <pc:docMk/>
          <pc:sldMk cId="230366168" sldId="4030"/>
        </pc:sldMkLst>
        <pc:spChg chg="mod">
          <ac:chgData name="María Isidora Undurraga M" userId="ff7b5223-a5d3-4788-9408-a29280c5f6e8" providerId="ADAL" clId="{A62BEC1A-A355-4126-931B-B236E6D90024}" dt="2024-05-06T14:02:16.935" v="3049" actId="20577"/>
          <ac:spMkLst>
            <pc:docMk/>
            <pc:sldMk cId="230366168" sldId="4030"/>
            <ac:spMk id="2" creationId="{FA707521-4E43-88A8-66E2-7E525BB6958F}"/>
          </ac:spMkLst>
        </pc:spChg>
        <pc:spChg chg="del mod">
          <ac:chgData name="María Isidora Undurraga M" userId="ff7b5223-a5d3-4788-9408-a29280c5f6e8" providerId="ADAL" clId="{A62BEC1A-A355-4126-931B-B236E6D90024}" dt="2024-05-06T13:27:35.391" v="467" actId="478"/>
          <ac:spMkLst>
            <pc:docMk/>
            <pc:sldMk cId="230366168" sldId="4030"/>
            <ac:spMk id="8" creationId="{99207AC1-215F-C06F-0C07-E7EBB5D1D24C}"/>
          </ac:spMkLst>
        </pc:spChg>
        <pc:graphicFrameChg chg="add mod modGraphic">
          <ac:chgData name="María Isidora Undurraga M" userId="ff7b5223-a5d3-4788-9408-a29280c5f6e8" providerId="ADAL" clId="{A62BEC1A-A355-4126-931B-B236E6D90024}" dt="2024-05-06T14:09:16.804" v="3516" actId="114"/>
          <ac:graphicFrameMkLst>
            <pc:docMk/>
            <pc:sldMk cId="230366168" sldId="4030"/>
            <ac:graphicFrameMk id="3" creationId="{0EF6ED95-4DA1-97CF-38B1-9D3B51A0EEBC}"/>
          </ac:graphicFrameMkLst>
        </pc:graphicFrameChg>
        <pc:graphicFrameChg chg="add del mod modGraphic">
          <ac:chgData name="María Isidora Undurraga M" userId="ff7b5223-a5d3-4788-9408-a29280c5f6e8" providerId="ADAL" clId="{A62BEC1A-A355-4126-931B-B236E6D90024}" dt="2024-05-06T13:28:05.685" v="476" actId="478"/>
          <ac:graphicFrameMkLst>
            <pc:docMk/>
            <pc:sldMk cId="230366168" sldId="4030"/>
            <ac:graphicFrameMk id="4" creationId="{ACE07F51-4D27-5498-A6E0-5E98176A8FD4}"/>
          </ac:graphicFrameMkLst>
        </pc:graphicFrameChg>
        <pc:graphicFrameChg chg="add mod modGraphic">
          <ac:chgData name="María Isidora Undurraga M" userId="ff7b5223-a5d3-4788-9408-a29280c5f6e8" providerId="ADAL" clId="{A62BEC1A-A355-4126-931B-B236E6D90024}" dt="2024-05-06T14:09:24.353" v="3518" actId="114"/>
          <ac:graphicFrameMkLst>
            <pc:docMk/>
            <pc:sldMk cId="230366168" sldId="4030"/>
            <ac:graphicFrameMk id="5" creationId="{CD7FE409-CDA9-9F45-7EB0-1F45BA7C091F}"/>
          </ac:graphicFrameMkLst>
        </pc:graphicFrameChg>
      </pc:sldChg>
      <pc:sldChg chg="modSp mod">
        <pc:chgData name="María Isidora Undurraga M" userId="ff7b5223-a5d3-4788-9408-a29280c5f6e8" providerId="ADAL" clId="{A62BEC1A-A355-4126-931B-B236E6D90024}" dt="2024-05-06T14:17:29.011" v="3537" actId="20577"/>
        <pc:sldMkLst>
          <pc:docMk/>
          <pc:sldMk cId="3590296563" sldId="4037"/>
        </pc:sldMkLst>
        <pc:spChg chg="mod">
          <ac:chgData name="María Isidora Undurraga M" userId="ff7b5223-a5d3-4788-9408-a29280c5f6e8" providerId="ADAL" clId="{A62BEC1A-A355-4126-931B-B236E6D90024}" dt="2024-05-06T14:17:29.011" v="3537" actId="20577"/>
          <ac:spMkLst>
            <pc:docMk/>
            <pc:sldMk cId="3590296563" sldId="4037"/>
            <ac:spMk id="2" creationId="{FA707521-4E43-88A8-66E2-7E525BB6958F}"/>
          </ac:spMkLst>
        </pc:spChg>
      </pc:sldChg>
      <pc:sldChg chg="addSp modSp mod ord modAnim">
        <pc:chgData name="María Isidora Undurraga M" userId="ff7b5223-a5d3-4788-9408-a29280c5f6e8" providerId="ADAL" clId="{A62BEC1A-A355-4126-931B-B236E6D90024}" dt="2024-05-06T15:56:56.586" v="3763" actId="14100"/>
        <pc:sldMkLst>
          <pc:docMk/>
          <pc:sldMk cId="4147770452" sldId="4039"/>
        </pc:sldMkLst>
        <pc:spChg chg="mod">
          <ac:chgData name="María Isidora Undurraga M" userId="ff7b5223-a5d3-4788-9408-a29280c5f6e8" providerId="ADAL" clId="{A62BEC1A-A355-4126-931B-B236E6D90024}" dt="2024-05-06T14:09:07.155" v="3515" actId="1076"/>
          <ac:spMkLst>
            <pc:docMk/>
            <pc:sldMk cId="4147770452" sldId="4039"/>
            <ac:spMk id="2" creationId="{FA707521-4E43-88A8-66E2-7E525BB6958F}"/>
          </ac:spMkLst>
        </pc:spChg>
        <pc:spChg chg="add mod">
          <ac:chgData name="María Isidora Undurraga M" userId="ff7b5223-a5d3-4788-9408-a29280c5f6e8" providerId="ADAL" clId="{A62BEC1A-A355-4126-931B-B236E6D90024}" dt="2024-05-06T15:56:36.769" v="3754" actId="1035"/>
          <ac:spMkLst>
            <pc:docMk/>
            <pc:sldMk cId="4147770452" sldId="4039"/>
            <ac:spMk id="3" creationId="{741F6B2F-C252-BBC1-47C4-02E3DFD6E39F}"/>
          </ac:spMkLst>
        </pc:spChg>
        <pc:spChg chg="add mod">
          <ac:chgData name="María Isidora Undurraga M" userId="ff7b5223-a5d3-4788-9408-a29280c5f6e8" providerId="ADAL" clId="{A62BEC1A-A355-4126-931B-B236E6D90024}" dt="2024-05-06T13:29:06.544" v="504" actId="20577"/>
          <ac:spMkLst>
            <pc:docMk/>
            <pc:sldMk cId="4147770452" sldId="4039"/>
            <ac:spMk id="7" creationId="{C39140C4-E58B-90CC-CC32-FF92DD41B29F}"/>
          </ac:spMkLst>
        </pc:spChg>
        <pc:spChg chg="mod">
          <ac:chgData name="María Isidora Undurraga M" userId="ff7b5223-a5d3-4788-9408-a29280c5f6e8" providerId="ADAL" clId="{A62BEC1A-A355-4126-931B-B236E6D90024}" dt="2024-05-06T15:56:49.737" v="3762" actId="14100"/>
          <ac:spMkLst>
            <pc:docMk/>
            <pc:sldMk cId="4147770452" sldId="4039"/>
            <ac:spMk id="11" creationId="{A5374534-BD0F-19E9-7202-243B539A41F8}"/>
          </ac:spMkLst>
        </pc:spChg>
        <pc:spChg chg="mod">
          <ac:chgData name="María Isidora Undurraga M" userId="ff7b5223-a5d3-4788-9408-a29280c5f6e8" providerId="ADAL" clId="{A62BEC1A-A355-4126-931B-B236E6D90024}" dt="2024-05-06T13:28:47.804" v="487" actId="1076"/>
          <ac:spMkLst>
            <pc:docMk/>
            <pc:sldMk cId="4147770452" sldId="4039"/>
            <ac:spMk id="12" creationId="{23A0C0ED-DB70-A7D1-34E6-96F32F36EFC0}"/>
          </ac:spMkLst>
        </pc:spChg>
        <pc:cxnChg chg="add mod">
          <ac:chgData name="María Isidora Undurraga M" userId="ff7b5223-a5d3-4788-9408-a29280c5f6e8" providerId="ADAL" clId="{A62BEC1A-A355-4126-931B-B236E6D90024}" dt="2024-05-06T15:56:36.769" v="3754" actId="1035"/>
          <ac:cxnSpMkLst>
            <pc:docMk/>
            <pc:sldMk cId="4147770452" sldId="4039"/>
            <ac:cxnSpMk id="8" creationId="{4FD87384-8C3E-7B46-0099-0FEC157296AB}"/>
          </ac:cxnSpMkLst>
        </pc:cxnChg>
        <pc:cxnChg chg="mod">
          <ac:chgData name="María Isidora Undurraga M" userId="ff7b5223-a5d3-4788-9408-a29280c5f6e8" providerId="ADAL" clId="{A62BEC1A-A355-4126-931B-B236E6D90024}" dt="2024-05-06T15:56:56.586" v="3763" actId="14100"/>
          <ac:cxnSpMkLst>
            <pc:docMk/>
            <pc:sldMk cId="4147770452" sldId="4039"/>
            <ac:cxnSpMk id="13" creationId="{75F66D26-F3A2-7E91-369A-D2E34BE33CC6}"/>
          </ac:cxnSpMkLst>
        </pc:cxnChg>
      </pc:sldChg>
      <pc:sldChg chg="modSp mod">
        <pc:chgData name="María Isidora Undurraga M" userId="ff7b5223-a5d3-4788-9408-a29280c5f6e8" providerId="ADAL" clId="{A62BEC1A-A355-4126-931B-B236E6D90024}" dt="2024-05-06T15:50:29.219" v="3734" actId="113"/>
        <pc:sldMkLst>
          <pc:docMk/>
          <pc:sldMk cId="3722705483" sldId="4040"/>
        </pc:sldMkLst>
        <pc:spChg chg="mod">
          <ac:chgData name="María Isidora Undurraga M" userId="ff7b5223-a5d3-4788-9408-a29280c5f6e8" providerId="ADAL" clId="{A62BEC1A-A355-4126-931B-B236E6D90024}" dt="2024-05-06T15:50:29.219" v="3734" actId="113"/>
          <ac:spMkLst>
            <pc:docMk/>
            <pc:sldMk cId="3722705483" sldId="4040"/>
            <ac:spMk id="2" creationId="{FA707521-4E43-88A8-66E2-7E525BB6958F}"/>
          </ac:spMkLst>
        </pc:spChg>
      </pc:sldChg>
      <pc:sldChg chg="modSp mod">
        <pc:chgData name="María Isidora Undurraga M" userId="ff7b5223-a5d3-4788-9408-a29280c5f6e8" providerId="ADAL" clId="{A62BEC1A-A355-4126-931B-B236E6D90024}" dt="2024-05-06T14:19:08.398" v="3567" actId="20577"/>
        <pc:sldMkLst>
          <pc:docMk/>
          <pc:sldMk cId="905718023" sldId="4042"/>
        </pc:sldMkLst>
        <pc:spChg chg="mod">
          <ac:chgData name="María Isidora Undurraga M" userId="ff7b5223-a5d3-4788-9408-a29280c5f6e8" providerId="ADAL" clId="{A62BEC1A-A355-4126-931B-B236E6D90024}" dt="2024-05-06T14:19:08.398" v="3567" actId="20577"/>
          <ac:spMkLst>
            <pc:docMk/>
            <pc:sldMk cId="905718023" sldId="4042"/>
            <ac:spMk id="5" creationId="{0447A31C-C1CE-1F70-8703-890D1FA2C922}"/>
          </ac:spMkLst>
        </pc:spChg>
      </pc:sldChg>
      <pc:sldChg chg="addSp modSp add mod ord">
        <pc:chgData name="María Isidora Undurraga M" userId="ff7b5223-a5d3-4788-9408-a29280c5f6e8" providerId="ADAL" clId="{A62BEC1A-A355-4126-931B-B236E6D90024}" dt="2024-05-06T16:58:57.241" v="3764" actId="20577"/>
        <pc:sldMkLst>
          <pc:docMk/>
          <pc:sldMk cId="3274611038" sldId="4043"/>
        </pc:sldMkLst>
        <pc:spChg chg="mod">
          <ac:chgData name="María Isidora Undurraga M" userId="ff7b5223-a5d3-4788-9408-a29280c5f6e8" providerId="ADAL" clId="{A62BEC1A-A355-4126-931B-B236E6D90024}" dt="2024-05-06T14:12:27.172" v="3527" actId="1076"/>
          <ac:spMkLst>
            <pc:docMk/>
            <pc:sldMk cId="3274611038" sldId="4043"/>
            <ac:spMk id="2" creationId="{FA707521-4E43-88A8-66E2-7E525BB6958F}"/>
          </ac:spMkLst>
        </pc:spChg>
        <pc:spChg chg="add mod">
          <ac:chgData name="María Isidora Undurraga M" userId="ff7b5223-a5d3-4788-9408-a29280c5f6e8" providerId="ADAL" clId="{A62BEC1A-A355-4126-931B-B236E6D90024}" dt="2024-05-06T13:33:34.726" v="693" actId="404"/>
          <ac:spMkLst>
            <pc:docMk/>
            <pc:sldMk cId="3274611038" sldId="4043"/>
            <ac:spMk id="4" creationId="{EDAD1B8F-66A8-9C99-3B35-D193338E49A5}"/>
          </ac:spMkLst>
        </pc:spChg>
        <pc:spChg chg="add mod">
          <ac:chgData name="María Isidora Undurraga M" userId="ff7b5223-a5d3-4788-9408-a29280c5f6e8" providerId="ADAL" clId="{A62BEC1A-A355-4126-931B-B236E6D90024}" dt="2024-05-06T15:51:50.936" v="3742" actId="14100"/>
          <ac:spMkLst>
            <pc:docMk/>
            <pc:sldMk cId="3274611038" sldId="4043"/>
            <ac:spMk id="5" creationId="{64034760-C0FD-732D-73A8-769E757FA4D5}"/>
          </ac:spMkLst>
        </pc:spChg>
        <pc:graphicFrameChg chg="mod modGraphic">
          <ac:chgData name="María Isidora Undurraga M" userId="ff7b5223-a5d3-4788-9408-a29280c5f6e8" providerId="ADAL" clId="{A62BEC1A-A355-4126-931B-B236E6D90024}" dt="2024-05-06T16:58:57.241" v="3764" actId="20577"/>
          <ac:graphicFrameMkLst>
            <pc:docMk/>
            <pc:sldMk cId="3274611038" sldId="4043"/>
            <ac:graphicFrameMk id="3" creationId="{0EF6ED95-4DA1-97CF-38B1-9D3B51A0EEBC}"/>
          </ac:graphicFrameMkLst>
        </pc:graphicFrameChg>
      </pc:sldChg>
      <pc:sldChg chg="addSp modSp add mod">
        <pc:chgData name="María Isidora Undurraga M" userId="ff7b5223-a5d3-4788-9408-a29280c5f6e8" providerId="ADAL" clId="{A62BEC1A-A355-4126-931B-B236E6D90024}" dt="2024-05-06T15:51:33.058" v="3739" actId="14100"/>
        <pc:sldMkLst>
          <pc:docMk/>
          <pc:sldMk cId="3108316434" sldId="4044"/>
        </pc:sldMkLst>
        <pc:spChg chg="mod">
          <ac:chgData name="María Isidora Undurraga M" userId="ff7b5223-a5d3-4788-9408-a29280c5f6e8" providerId="ADAL" clId="{A62BEC1A-A355-4126-931B-B236E6D90024}" dt="2024-05-06T14:01:13.652" v="3024" actId="1076"/>
          <ac:spMkLst>
            <pc:docMk/>
            <pc:sldMk cId="3108316434" sldId="4044"/>
            <ac:spMk id="2" creationId="{FA707521-4E43-88A8-66E2-7E525BB6958F}"/>
          </ac:spMkLst>
        </pc:spChg>
        <pc:spChg chg="add mod">
          <ac:chgData name="María Isidora Undurraga M" userId="ff7b5223-a5d3-4788-9408-a29280c5f6e8" providerId="ADAL" clId="{A62BEC1A-A355-4126-931B-B236E6D90024}" dt="2024-05-06T15:51:33.058" v="3739" actId="14100"/>
          <ac:spMkLst>
            <pc:docMk/>
            <pc:sldMk cId="3108316434" sldId="4044"/>
            <ac:spMk id="4" creationId="{88025105-03C0-F104-B5B8-29ACD320479D}"/>
          </ac:spMkLst>
        </pc:spChg>
        <pc:graphicFrameChg chg="mod modGraphic">
          <ac:chgData name="María Isidora Undurraga M" userId="ff7b5223-a5d3-4788-9408-a29280c5f6e8" providerId="ADAL" clId="{A62BEC1A-A355-4126-931B-B236E6D90024}" dt="2024-05-06T13:58:47.403" v="2835" actId="1076"/>
          <ac:graphicFrameMkLst>
            <pc:docMk/>
            <pc:sldMk cId="3108316434" sldId="4044"/>
            <ac:graphicFrameMk id="3" creationId="{0EF6ED95-4DA1-97CF-38B1-9D3B51A0EEBC}"/>
          </ac:graphicFrameMkLst>
        </pc:graphicFrameChg>
      </pc:sldChg>
      <pc:sldChg chg="addSp modSp add mod ord">
        <pc:chgData name="María Isidora Undurraga M" userId="ff7b5223-a5d3-4788-9408-a29280c5f6e8" providerId="ADAL" clId="{A62BEC1A-A355-4126-931B-B236E6D90024}" dt="2024-05-06T14:02:23.937" v="3050" actId="20577"/>
        <pc:sldMkLst>
          <pc:docMk/>
          <pc:sldMk cId="1735268734" sldId="4045"/>
        </pc:sldMkLst>
        <pc:spChg chg="mod">
          <ac:chgData name="María Isidora Undurraga M" userId="ff7b5223-a5d3-4788-9408-a29280c5f6e8" providerId="ADAL" clId="{A62BEC1A-A355-4126-931B-B236E6D90024}" dt="2024-05-06T14:02:23.937" v="3050" actId="20577"/>
          <ac:spMkLst>
            <pc:docMk/>
            <pc:sldMk cId="1735268734" sldId="4045"/>
            <ac:spMk id="2" creationId="{FA707521-4E43-88A8-66E2-7E525BB6958F}"/>
          </ac:spMkLst>
        </pc:spChg>
        <pc:graphicFrameChg chg="mod modGraphic">
          <ac:chgData name="María Isidora Undurraga M" userId="ff7b5223-a5d3-4788-9408-a29280c5f6e8" providerId="ADAL" clId="{A62BEC1A-A355-4126-931B-B236E6D90024}" dt="2024-05-06T13:45:56.838" v="1947" actId="1076"/>
          <ac:graphicFrameMkLst>
            <pc:docMk/>
            <pc:sldMk cId="1735268734" sldId="4045"/>
            <ac:graphicFrameMk id="3" creationId="{0EF6ED95-4DA1-97CF-38B1-9D3B51A0EEBC}"/>
          </ac:graphicFrameMkLst>
        </pc:graphicFrameChg>
        <pc:graphicFrameChg chg="add mod modGraphic">
          <ac:chgData name="María Isidora Undurraga M" userId="ff7b5223-a5d3-4788-9408-a29280c5f6e8" providerId="ADAL" clId="{A62BEC1A-A355-4126-931B-B236E6D90024}" dt="2024-05-06T13:47:19.110" v="2109" actId="2165"/>
          <ac:graphicFrameMkLst>
            <pc:docMk/>
            <pc:sldMk cId="1735268734" sldId="4045"/>
            <ac:graphicFrameMk id="4" creationId="{F6A3C35E-C37F-0934-A670-B590547E5AEA}"/>
          </ac:graphicFrameMkLst>
        </pc:graphicFrameChg>
      </pc:sldChg>
      <pc:sldChg chg="delSp modSp add mod">
        <pc:chgData name="María Isidora Undurraga M" userId="ff7b5223-a5d3-4788-9408-a29280c5f6e8" providerId="ADAL" clId="{A62BEC1A-A355-4126-931B-B236E6D90024}" dt="2024-05-06T14:11:57.571" v="3525" actId="207"/>
        <pc:sldMkLst>
          <pc:docMk/>
          <pc:sldMk cId="1768969421" sldId="4046"/>
        </pc:sldMkLst>
        <pc:spChg chg="mod">
          <ac:chgData name="María Isidora Undurraga M" userId="ff7b5223-a5d3-4788-9408-a29280c5f6e8" providerId="ADAL" clId="{A62BEC1A-A355-4126-931B-B236E6D90024}" dt="2024-05-06T14:02:31.531" v="3051" actId="20577"/>
          <ac:spMkLst>
            <pc:docMk/>
            <pc:sldMk cId="1768969421" sldId="4046"/>
            <ac:spMk id="2" creationId="{FA707521-4E43-88A8-66E2-7E525BB6958F}"/>
          </ac:spMkLst>
        </pc:spChg>
        <pc:spChg chg="del">
          <ac:chgData name="María Isidora Undurraga M" userId="ff7b5223-a5d3-4788-9408-a29280c5f6e8" providerId="ADAL" clId="{A62BEC1A-A355-4126-931B-B236E6D90024}" dt="2024-05-06T14:08:11.016" v="3501" actId="478"/>
          <ac:spMkLst>
            <pc:docMk/>
            <pc:sldMk cId="1768969421" sldId="4046"/>
            <ac:spMk id="4" creationId="{EDAD1B8F-66A8-9C99-3B35-D193338E49A5}"/>
          </ac:spMkLst>
        </pc:spChg>
        <pc:graphicFrameChg chg="mod modGraphic">
          <ac:chgData name="María Isidora Undurraga M" userId="ff7b5223-a5d3-4788-9408-a29280c5f6e8" providerId="ADAL" clId="{A62BEC1A-A355-4126-931B-B236E6D90024}" dt="2024-05-06T14:11:57.571" v="3525" actId="207"/>
          <ac:graphicFrameMkLst>
            <pc:docMk/>
            <pc:sldMk cId="1768969421" sldId="4046"/>
            <ac:graphicFrameMk id="3" creationId="{0EF6ED95-4DA1-97CF-38B1-9D3B51A0EEBC}"/>
          </ac:graphicFrameMkLst>
        </pc:graphicFrameChg>
      </pc:sldChg>
      <pc:sldChg chg="delSp modSp add mod">
        <pc:chgData name="María Isidora Undurraga M" userId="ff7b5223-a5d3-4788-9408-a29280c5f6e8" providerId="ADAL" clId="{A62BEC1A-A355-4126-931B-B236E6D90024}" dt="2024-05-06T14:08:06.059" v="3500" actId="478"/>
        <pc:sldMkLst>
          <pc:docMk/>
          <pc:sldMk cId="307619121" sldId="4047"/>
        </pc:sldMkLst>
        <pc:spChg chg="mod">
          <ac:chgData name="María Isidora Undurraga M" userId="ff7b5223-a5d3-4788-9408-a29280c5f6e8" providerId="ADAL" clId="{A62BEC1A-A355-4126-931B-B236E6D90024}" dt="2024-05-06T14:02:45.839" v="3065" actId="20577"/>
          <ac:spMkLst>
            <pc:docMk/>
            <pc:sldMk cId="307619121" sldId="4047"/>
            <ac:spMk id="2" creationId="{FA707521-4E43-88A8-66E2-7E525BB6958F}"/>
          </ac:spMkLst>
        </pc:spChg>
        <pc:spChg chg="del">
          <ac:chgData name="María Isidora Undurraga M" userId="ff7b5223-a5d3-4788-9408-a29280c5f6e8" providerId="ADAL" clId="{A62BEC1A-A355-4126-931B-B236E6D90024}" dt="2024-05-06T14:08:06.059" v="3500" actId="478"/>
          <ac:spMkLst>
            <pc:docMk/>
            <pc:sldMk cId="307619121" sldId="4047"/>
            <ac:spMk id="4" creationId="{EDAD1B8F-66A8-9C99-3B35-D193338E49A5}"/>
          </ac:spMkLst>
        </pc:spChg>
        <pc:graphicFrameChg chg="mod modGraphic">
          <ac:chgData name="María Isidora Undurraga M" userId="ff7b5223-a5d3-4788-9408-a29280c5f6e8" providerId="ADAL" clId="{A62BEC1A-A355-4126-931B-B236E6D90024}" dt="2024-05-06T13:59:34.009" v="2847" actId="1076"/>
          <ac:graphicFrameMkLst>
            <pc:docMk/>
            <pc:sldMk cId="307619121" sldId="4047"/>
            <ac:graphicFrameMk id="3" creationId="{0EF6ED95-4DA1-97CF-38B1-9D3B51A0EEBC}"/>
          </ac:graphicFrameMkLst>
        </pc:graphicFrameChg>
      </pc:sldChg>
      <pc:sldChg chg="delSp modSp add mod">
        <pc:chgData name="María Isidora Undurraga M" userId="ff7b5223-a5d3-4788-9408-a29280c5f6e8" providerId="ADAL" clId="{A62BEC1A-A355-4126-931B-B236E6D90024}" dt="2024-05-06T14:11:35.695" v="3520" actId="207"/>
        <pc:sldMkLst>
          <pc:docMk/>
          <pc:sldMk cId="2338453424" sldId="4048"/>
        </pc:sldMkLst>
        <pc:spChg chg="mod">
          <ac:chgData name="María Isidora Undurraga M" userId="ff7b5223-a5d3-4788-9408-a29280c5f6e8" providerId="ADAL" clId="{A62BEC1A-A355-4126-931B-B236E6D90024}" dt="2024-05-06T14:03:58.902" v="3133" actId="20577"/>
          <ac:spMkLst>
            <pc:docMk/>
            <pc:sldMk cId="2338453424" sldId="4048"/>
            <ac:spMk id="2" creationId="{FA707521-4E43-88A8-66E2-7E525BB6958F}"/>
          </ac:spMkLst>
        </pc:spChg>
        <pc:spChg chg="del">
          <ac:chgData name="María Isidora Undurraga M" userId="ff7b5223-a5d3-4788-9408-a29280c5f6e8" providerId="ADAL" clId="{A62BEC1A-A355-4126-931B-B236E6D90024}" dt="2024-05-06T14:08:02.768" v="3499" actId="478"/>
          <ac:spMkLst>
            <pc:docMk/>
            <pc:sldMk cId="2338453424" sldId="4048"/>
            <ac:spMk id="4" creationId="{EDAD1B8F-66A8-9C99-3B35-D193338E49A5}"/>
          </ac:spMkLst>
        </pc:spChg>
        <pc:graphicFrameChg chg="mod modGraphic">
          <ac:chgData name="María Isidora Undurraga M" userId="ff7b5223-a5d3-4788-9408-a29280c5f6e8" providerId="ADAL" clId="{A62BEC1A-A355-4126-931B-B236E6D90024}" dt="2024-05-06T14:11:35.695" v="3520" actId="207"/>
          <ac:graphicFrameMkLst>
            <pc:docMk/>
            <pc:sldMk cId="2338453424" sldId="4048"/>
            <ac:graphicFrameMk id="3" creationId="{0EF6ED95-4DA1-97CF-38B1-9D3B51A0EEBC}"/>
          </ac:graphicFrameMkLst>
        </pc:graphicFrameChg>
      </pc:sldChg>
      <pc:sldChg chg="addSp modSp new mod">
        <pc:chgData name="María Isidora Undurraga M" userId="ff7b5223-a5d3-4788-9408-a29280c5f6e8" providerId="ADAL" clId="{A62BEC1A-A355-4126-931B-B236E6D90024}" dt="2024-05-06T14:21:41.358" v="3723" actId="1076"/>
        <pc:sldMkLst>
          <pc:docMk/>
          <pc:sldMk cId="2565021955" sldId="4049"/>
        </pc:sldMkLst>
        <pc:spChg chg="mod">
          <ac:chgData name="María Isidora Undurraga M" userId="ff7b5223-a5d3-4788-9408-a29280c5f6e8" providerId="ADAL" clId="{A62BEC1A-A355-4126-931B-B236E6D90024}" dt="2024-05-06T14:19:39.616" v="3605" actId="20577"/>
          <ac:spMkLst>
            <pc:docMk/>
            <pc:sldMk cId="2565021955" sldId="4049"/>
            <ac:spMk id="2" creationId="{DC2D61E3-2127-19AC-BBD5-C945621E7240}"/>
          </ac:spMkLst>
        </pc:spChg>
        <pc:picChg chg="add mod">
          <ac:chgData name="María Isidora Undurraga M" userId="ff7b5223-a5d3-4788-9408-a29280c5f6e8" providerId="ADAL" clId="{A62BEC1A-A355-4126-931B-B236E6D90024}" dt="2024-05-06T14:21:41.358" v="3723" actId="1076"/>
          <ac:picMkLst>
            <pc:docMk/>
            <pc:sldMk cId="2565021955" sldId="4049"/>
            <ac:picMk id="3" creationId="{EFC2B8C3-59D1-4892-D3A3-51BDEBE3DA49}"/>
          </ac:picMkLst>
        </pc:picChg>
      </pc:sldChg>
      <pc:sldChg chg="addSp modSp add mod">
        <pc:chgData name="María Isidora Undurraga M" userId="ff7b5223-a5d3-4788-9408-a29280c5f6e8" providerId="ADAL" clId="{A62BEC1A-A355-4126-931B-B236E6D90024}" dt="2024-05-06T14:21:44.853" v="3724"/>
        <pc:sldMkLst>
          <pc:docMk/>
          <pc:sldMk cId="3009448936" sldId="4050"/>
        </pc:sldMkLst>
        <pc:spChg chg="mod">
          <ac:chgData name="María Isidora Undurraga M" userId="ff7b5223-a5d3-4788-9408-a29280c5f6e8" providerId="ADAL" clId="{A62BEC1A-A355-4126-931B-B236E6D90024}" dt="2024-05-06T14:20:05.509" v="3623" actId="20577"/>
          <ac:spMkLst>
            <pc:docMk/>
            <pc:sldMk cId="3009448936" sldId="4050"/>
            <ac:spMk id="2" creationId="{DC2D61E3-2127-19AC-BBD5-C945621E7240}"/>
          </ac:spMkLst>
        </pc:spChg>
        <pc:picChg chg="add mod">
          <ac:chgData name="María Isidora Undurraga M" userId="ff7b5223-a5d3-4788-9408-a29280c5f6e8" providerId="ADAL" clId="{A62BEC1A-A355-4126-931B-B236E6D90024}" dt="2024-05-06T14:21:44.853" v="3724"/>
          <ac:picMkLst>
            <pc:docMk/>
            <pc:sldMk cId="3009448936" sldId="4050"/>
            <ac:picMk id="3" creationId="{B4FCD1BA-C114-0A7D-34EF-C5D16843C93F}"/>
          </ac:picMkLst>
        </pc:picChg>
      </pc:sldChg>
      <pc:sldChg chg="addSp modSp add mod">
        <pc:chgData name="María Isidora Undurraga M" userId="ff7b5223-a5d3-4788-9408-a29280c5f6e8" providerId="ADAL" clId="{A62BEC1A-A355-4126-931B-B236E6D90024}" dt="2024-05-06T14:21:48.818" v="3728" actId="1036"/>
        <pc:sldMkLst>
          <pc:docMk/>
          <pc:sldMk cId="173213600" sldId="4051"/>
        </pc:sldMkLst>
        <pc:spChg chg="mod">
          <ac:chgData name="María Isidora Undurraga M" userId="ff7b5223-a5d3-4788-9408-a29280c5f6e8" providerId="ADAL" clId="{A62BEC1A-A355-4126-931B-B236E6D90024}" dt="2024-05-06T14:20:21.929" v="3640" actId="20577"/>
          <ac:spMkLst>
            <pc:docMk/>
            <pc:sldMk cId="173213600" sldId="4051"/>
            <ac:spMk id="2" creationId="{DC2D61E3-2127-19AC-BBD5-C945621E7240}"/>
          </ac:spMkLst>
        </pc:spChg>
        <pc:picChg chg="add mod">
          <ac:chgData name="María Isidora Undurraga M" userId="ff7b5223-a5d3-4788-9408-a29280c5f6e8" providerId="ADAL" clId="{A62BEC1A-A355-4126-931B-B236E6D90024}" dt="2024-05-06T14:21:48.818" v="3728" actId="1036"/>
          <ac:picMkLst>
            <pc:docMk/>
            <pc:sldMk cId="173213600" sldId="4051"/>
            <ac:picMk id="3" creationId="{6E9541E5-C415-04DB-314B-3F35F0147B62}"/>
          </ac:picMkLst>
        </pc:picChg>
      </pc:sldChg>
      <pc:sldChg chg="addSp modSp add mod">
        <pc:chgData name="María Isidora Undurraga M" userId="ff7b5223-a5d3-4788-9408-a29280c5f6e8" providerId="ADAL" clId="{A62BEC1A-A355-4126-931B-B236E6D90024}" dt="2024-05-06T14:21:52.243" v="3731" actId="1036"/>
        <pc:sldMkLst>
          <pc:docMk/>
          <pc:sldMk cId="95733900" sldId="4052"/>
        </pc:sldMkLst>
        <pc:spChg chg="mod">
          <ac:chgData name="María Isidora Undurraga M" userId="ff7b5223-a5d3-4788-9408-a29280c5f6e8" providerId="ADAL" clId="{A62BEC1A-A355-4126-931B-B236E6D90024}" dt="2024-05-06T14:20:57.108" v="3691" actId="20577"/>
          <ac:spMkLst>
            <pc:docMk/>
            <pc:sldMk cId="95733900" sldId="4052"/>
            <ac:spMk id="2" creationId="{DC2D61E3-2127-19AC-BBD5-C945621E7240}"/>
          </ac:spMkLst>
        </pc:spChg>
        <pc:picChg chg="add mod">
          <ac:chgData name="María Isidora Undurraga M" userId="ff7b5223-a5d3-4788-9408-a29280c5f6e8" providerId="ADAL" clId="{A62BEC1A-A355-4126-931B-B236E6D90024}" dt="2024-05-06T14:21:52.243" v="3731" actId="1036"/>
          <ac:picMkLst>
            <pc:docMk/>
            <pc:sldMk cId="95733900" sldId="4052"/>
            <ac:picMk id="3" creationId="{639CFC3A-FBB2-EAEA-2523-D174972DB253}"/>
          </ac:picMkLst>
        </pc:picChg>
      </pc:sldChg>
      <pc:sldChg chg="addSp modSp add mod">
        <pc:chgData name="María Isidora Undurraga M" userId="ff7b5223-a5d3-4788-9408-a29280c5f6e8" providerId="ADAL" clId="{A62BEC1A-A355-4126-931B-B236E6D90024}" dt="2024-05-06T14:21:56.690" v="3732"/>
        <pc:sldMkLst>
          <pc:docMk/>
          <pc:sldMk cId="3587591373" sldId="4053"/>
        </pc:sldMkLst>
        <pc:spChg chg="mod">
          <ac:chgData name="María Isidora Undurraga M" userId="ff7b5223-a5d3-4788-9408-a29280c5f6e8" providerId="ADAL" clId="{A62BEC1A-A355-4126-931B-B236E6D90024}" dt="2024-05-06T14:21:26.177" v="3720" actId="20577"/>
          <ac:spMkLst>
            <pc:docMk/>
            <pc:sldMk cId="3587591373" sldId="4053"/>
            <ac:spMk id="2" creationId="{DC2D61E3-2127-19AC-BBD5-C945621E7240}"/>
          </ac:spMkLst>
        </pc:spChg>
        <pc:picChg chg="add mod">
          <ac:chgData name="María Isidora Undurraga M" userId="ff7b5223-a5d3-4788-9408-a29280c5f6e8" providerId="ADAL" clId="{A62BEC1A-A355-4126-931B-B236E6D90024}" dt="2024-05-06T14:21:56.690" v="3732"/>
          <ac:picMkLst>
            <pc:docMk/>
            <pc:sldMk cId="3587591373" sldId="4053"/>
            <ac:picMk id="3" creationId="{E3E77CD5-838B-BC11-6B62-0C986327E92D}"/>
          </ac:picMkLst>
        </pc:picChg>
      </pc:sldChg>
    </pc:docChg>
  </pc:docChgLst>
  <pc:docChgLst>
    <pc:chgData name="Nicole Delpiano" userId="bdf5963f-5d41-48b8-9c11-e56bd8180969" providerId="ADAL" clId="{95B710E5-BC8D-4693-8017-90B3B3700680}"/>
    <pc:docChg chg="undo custSel addSld delSld modSld sldOrd">
      <pc:chgData name="Nicole Delpiano" userId="bdf5963f-5d41-48b8-9c11-e56bd8180969" providerId="ADAL" clId="{95B710E5-BC8D-4693-8017-90B3B3700680}" dt="2024-09-09T13:12:21.445" v="5715" actId="47"/>
      <pc:docMkLst>
        <pc:docMk/>
      </pc:docMkLst>
      <pc:sldChg chg="modSp add del mod">
        <pc:chgData name="Nicole Delpiano" userId="bdf5963f-5d41-48b8-9c11-e56bd8180969" providerId="ADAL" clId="{95B710E5-BC8D-4693-8017-90B3B3700680}" dt="2024-09-05T20:29:43.253" v="4417" actId="47"/>
        <pc:sldMkLst>
          <pc:docMk/>
          <pc:sldMk cId="1501888148" sldId="3950"/>
        </pc:sldMkLst>
        <pc:spChg chg="mod">
          <ac:chgData name="Nicole Delpiano" userId="bdf5963f-5d41-48b8-9c11-e56bd8180969" providerId="ADAL" clId="{95B710E5-BC8D-4693-8017-90B3B3700680}" dt="2024-09-05T20:21:44.584" v="4373" actId="20577"/>
          <ac:spMkLst>
            <pc:docMk/>
            <pc:sldMk cId="1501888148" sldId="3950"/>
            <ac:spMk id="4" creationId="{9F825C6D-0263-F49F-0727-321E9BAAE437}"/>
          </ac:spMkLst>
        </pc:spChg>
      </pc:sldChg>
      <pc:sldChg chg="add modTransition">
        <pc:chgData name="Nicole Delpiano" userId="bdf5963f-5d41-48b8-9c11-e56bd8180969" providerId="ADAL" clId="{95B710E5-BC8D-4693-8017-90B3B3700680}" dt="2024-09-09T12:50:49.354" v="5418"/>
        <pc:sldMkLst>
          <pc:docMk/>
          <pc:sldMk cId="1582574859" sldId="3965"/>
        </pc:sldMkLst>
      </pc:sldChg>
      <pc:sldChg chg="addSp delSp modSp mod modTransition delAnim">
        <pc:chgData name="Nicole Delpiano" userId="bdf5963f-5d41-48b8-9c11-e56bd8180969" providerId="ADAL" clId="{95B710E5-BC8D-4693-8017-90B3B3700680}" dt="2024-09-09T12:50:49.354" v="5418"/>
        <pc:sldMkLst>
          <pc:docMk/>
          <pc:sldMk cId="2643679123" sldId="3998"/>
        </pc:sldMkLst>
        <pc:spChg chg="mod">
          <ac:chgData name="Nicole Delpiano" userId="bdf5963f-5d41-48b8-9c11-e56bd8180969" providerId="ADAL" clId="{95B710E5-BC8D-4693-8017-90B3B3700680}" dt="2024-09-05T16:15:59.683" v="4052" actId="20577"/>
          <ac:spMkLst>
            <pc:docMk/>
            <pc:sldMk cId="2643679123" sldId="3998"/>
            <ac:spMk id="2" creationId="{FA707521-4E43-88A8-66E2-7E525BB6958F}"/>
          </ac:spMkLst>
        </pc:spChg>
        <pc:spChg chg="del mod">
          <ac:chgData name="Nicole Delpiano" userId="bdf5963f-5d41-48b8-9c11-e56bd8180969" providerId="ADAL" clId="{95B710E5-BC8D-4693-8017-90B3B3700680}" dt="2024-09-04T15:09:28.573" v="2039" actId="478"/>
          <ac:spMkLst>
            <pc:docMk/>
            <pc:sldMk cId="2643679123" sldId="3998"/>
            <ac:spMk id="3" creationId="{CC3CF987-3AD6-4127-B7B7-3FEA1BECCA54}"/>
          </ac:spMkLst>
        </pc:spChg>
        <pc:spChg chg="add del mod">
          <ac:chgData name="Nicole Delpiano" userId="bdf5963f-5d41-48b8-9c11-e56bd8180969" providerId="ADAL" clId="{95B710E5-BC8D-4693-8017-90B3B3700680}" dt="2024-09-05T14:59:28.308" v="3661"/>
          <ac:spMkLst>
            <pc:docMk/>
            <pc:sldMk cId="2643679123" sldId="3998"/>
            <ac:spMk id="4" creationId="{7BB49FEC-9688-4BA0-BF9A-9E122E4F2CC3}"/>
          </ac:spMkLst>
        </pc:spChg>
        <pc:spChg chg="del mod">
          <ac:chgData name="Nicole Delpiano" userId="bdf5963f-5d41-48b8-9c11-e56bd8180969" providerId="ADAL" clId="{95B710E5-BC8D-4693-8017-90B3B3700680}" dt="2024-09-04T14:24:06.965" v="1631" actId="478"/>
          <ac:spMkLst>
            <pc:docMk/>
            <pc:sldMk cId="2643679123" sldId="3998"/>
            <ac:spMk id="4" creationId="{C2187218-FB17-5E64-519D-094B86C03ED9}"/>
          </ac:spMkLst>
        </pc:spChg>
        <pc:spChg chg="del">
          <ac:chgData name="Nicole Delpiano" userId="bdf5963f-5d41-48b8-9c11-e56bd8180969" providerId="ADAL" clId="{95B710E5-BC8D-4693-8017-90B3B3700680}" dt="2024-09-04T14:24:07.567" v="1632" actId="478"/>
          <ac:spMkLst>
            <pc:docMk/>
            <pc:sldMk cId="2643679123" sldId="3998"/>
            <ac:spMk id="5" creationId="{87267265-25AF-1B84-BEBF-48F71C7D7447}"/>
          </ac:spMkLst>
        </pc:spChg>
        <pc:spChg chg="del">
          <ac:chgData name="Nicole Delpiano" userId="bdf5963f-5d41-48b8-9c11-e56bd8180969" providerId="ADAL" clId="{95B710E5-BC8D-4693-8017-90B3B3700680}" dt="2024-09-04T14:24:09.575" v="1633" actId="478"/>
          <ac:spMkLst>
            <pc:docMk/>
            <pc:sldMk cId="2643679123" sldId="3998"/>
            <ac:spMk id="6" creationId="{8C1AABF8-89AD-3C0D-1DF5-2EC9306B5318}"/>
          </ac:spMkLst>
        </pc:spChg>
        <pc:graphicFrameChg chg="add mod modGraphic">
          <ac:chgData name="Nicole Delpiano" userId="bdf5963f-5d41-48b8-9c11-e56bd8180969" providerId="ADAL" clId="{95B710E5-BC8D-4693-8017-90B3B3700680}" dt="2024-09-05T16:18:04.081" v="4089" actId="1076"/>
          <ac:graphicFrameMkLst>
            <pc:docMk/>
            <pc:sldMk cId="2643679123" sldId="3998"/>
            <ac:graphicFrameMk id="7" creationId="{1AAD55D2-AE34-1033-BC73-00C020472AE3}"/>
          </ac:graphicFrameMkLst>
        </pc:graphicFrameChg>
        <pc:picChg chg="add mod">
          <ac:chgData name="Nicole Delpiano" userId="bdf5963f-5d41-48b8-9c11-e56bd8180969" providerId="ADAL" clId="{95B710E5-BC8D-4693-8017-90B3B3700680}" dt="2024-09-05T20:50:26.061" v="4612" actId="1076"/>
          <ac:picMkLst>
            <pc:docMk/>
            <pc:sldMk cId="2643679123" sldId="3998"/>
            <ac:picMk id="3" creationId="{44EEB5F3-1CF6-E546-B8C8-7F29BDDF30E8}"/>
          </ac:picMkLst>
        </pc:picChg>
        <pc:picChg chg="add mod">
          <ac:chgData name="Nicole Delpiano" userId="bdf5963f-5d41-48b8-9c11-e56bd8180969" providerId="ADAL" clId="{95B710E5-BC8D-4693-8017-90B3B3700680}" dt="2024-09-05T16:18:04.081" v="4089" actId="1076"/>
          <ac:picMkLst>
            <pc:docMk/>
            <pc:sldMk cId="2643679123" sldId="3998"/>
            <ac:picMk id="5" creationId="{CC8A01BA-C3EC-88D6-46B1-08238F1F8FCC}"/>
          </ac:picMkLst>
        </pc:picChg>
        <pc:picChg chg="add mod">
          <ac:chgData name="Nicole Delpiano" userId="bdf5963f-5d41-48b8-9c11-e56bd8180969" providerId="ADAL" clId="{95B710E5-BC8D-4693-8017-90B3B3700680}" dt="2024-09-05T16:18:04.081" v="4089" actId="1076"/>
          <ac:picMkLst>
            <pc:docMk/>
            <pc:sldMk cId="2643679123" sldId="3998"/>
            <ac:picMk id="6" creationId="{CE718E3F-D939-DD4B-287D-01E4938263A8}"/>
          </ac:picMkLst>
        </pc:picChg>
        <pc:picChg chg="add mod">
          <ac:chgData name="Nicole Delpiano" userId="bdf5963f-5d41-48b8-9c11-e56bd8180969" providerId="ADAL" clId="{95B710E5-BC8D-4693-8017-90B3B3700680}" dt="2024-09-05T16:18:04.081" v="4089" actId="1076"/>
          <ac:picMkLst>
            <pc:docMk/>
            <pc:sldMk cId="2643679123" sldId="3998"/>
            <ac:picMk id="1026" creationId="{04CC7157-6FFE-03F2-1F54-289D78E563CF}"/>
          </ac:picMkLst>
        </pc:picChg>
        <pc:picChg chg="add">
          <ac:chgData name="Nicole Delpiano" userId="bdf5963f-5d41-48b8-9c11-e56bd8180969" providerId="ADAL" clId="{95B710E5-BC8D-4693-8017-90B3B3700680}" dt="2024-09-04T15:57:55.409" v="2044"/>
          <ac:picMkLst>
            <pc:docMk/>
            <pc:sldMk cId="2643679123" sldId="3998"/>
            <ac:picMk id="1026" creationId="{A7744A02-2CEE-E86D-BE7C-F66A72816B45}"/>
          </ac:picMkLst>
        </pc:picChg>
        <pc:picChg chg="add mod">
          <ac:chgData name="Nicole Delpiano" userId="bdf5963f-5d41-48b8-9c11-e56bd8180969" providerId="ADAL" clId="{95B710E5-BC8D-4693-8017-90B3B3700680}" dt="2024-09-05T16:18:04.081" v="4089" actId="1076"/>
          <ac:picMkLst>
            <pc:docMk/>
            <pc:sldMk cId="2643679123" sldId="3998"/>
            <ac:picMk id="1028" creationId="{3A671611-89E4-CF82-2A4D-E2CB615F3A39}"/>
          </ac:picMkLst>
        </pc:picChg>
        <pc:picChg chg="add mod">
          <ac:chgData name="Nicole Delpiano" userId="bdf5963f-5d41-48b8-9c11-e56bd8180969" providerId="ADAL" clId="{95B710E5-BC8D-4693-8017-90B3B3700680}" dt="2024-09-05T16:18:04.081" v="4089" actId="1076"/>
          <ac:picMkLst>
            <pc:docMk/>
            <pc:sldMk cId="2643679123" sldId="3998"/>
            <ac:picMk id="1030" creationId="{8D32579C-9ED8-A636-E30C-ABAE489F1C9E}"/>
          </ac:picMkLst>
        </pc:picChg>
        <pc:picChg chg="add mod">
          <ac:chgData name="Nicole Delpiano" userId="bdf5963f-5d41-48b8-9c11-e56bd8180969" providerId="ADAL" clId="{95B710E5-BC8D-4693-8017-90B3B3700680}" dt="2024-09-05T16:18:04.081" v="4089" actId="1076"/>
          <ac:picMkLst>
            <pc:docMk/>
            <pc:sldMk cId="2643679123" sldId="3998"/>
            <ac:picMk id="1032" creationId="{F870AB5A-CE95-2FD9-895B-0706867C3F68}"/>
          </ac:picMkLst>
        </pc:picChg>
        <pc:picChg chg="add del">
          <ac:chgData name="Nicole Delpiano" userId="bdf5963f-5d41-48b8-9c11-e56bd8180969" providerId="ADAL" clId="{95B710E5-BC8D-4693-8017-90B3B3700680}" dt="2024-09-04T16:27:18.587" v="2155" actId="478"/>
          <ac:picMkLst>
            <pc:docMk/>
            <pc:sldMk cId="2643679123" sldId="3998"/>
            <ac:picMk id="1034" creationId="{71A8455B-BD92-D673-F8B9-6A73409D4D3E}"/>
          </ac:picMkLst>
        </pc:picChg>
      </pc:sldChg>
      <pc:sldChg chg="modSp del mod">
        <pc:chgData name="Nicole Delpiano" userId="bdf5963f-5d41-48b8-9c11-e56bd8180969" providerId="ADAL" clId="{95B710E5-BC8D-4693-8017-90B3B3700680}" dt="2024-09-04T14:03:08.608" v="810" actId="47"/>
        <pc:sldMkLst>
          <pc:docMk/>
          <pc:sldMk cId="3642319976" sldId="4009"/>
        </pc:sldMkLst>
        <pc:spChg chg="mod">
          <ac:chgData name="Nicole Delpiano" userId="bdf5963f-5d41-48b8-9c11-e56bd8180969" providerId="ADAL" clId="{95B710E5-BC8D-4693-8017-90B3B3700680}" dt="2024-09-04T14:03:05.099" v="809" actId="14100"/>
          <ac:spMkLst>
            <pc:docMk/>
            <pc:sldMk cId="3642319976" sldId="4009"/>
            <ac:spMk id="5" creationId="{D716781D-67CA-4575-81DB-631E45EAD66D}"/>
          </ac:spMkLst>
        </pc:spChg>
      </pc:sldChg>
      <pc:sldChg chg="modSp add del mod ord">
        <pc:chgData name="Nicole Delpiano" userId="bdf5963f-5d41-48b8-9c11-e56bd8180969" providerId="ADAL" clId="{95B710E5-BC8D-4693-8017-90B3B3700680}" dt="2024-09-04T13:28:57.745" v="16" actId="47"/>
        <pc:sldMkLst>
          <pc:docMk/>
          <pc:sldMk cId="1449744061" sldId="4019"/>
        </pc:sldMkLst>
        <pc:picChg chg="mod">
          <ac:chgData name="Nicole Delpiano" userId="bdf5963f-5d41-48b8-9c11-e56bd8180969" providerId="ADAL" clId="{95B710E5-BC8D-4693-8017-90B3B3700680}" dt="2024-09-04T13:28:10.748" v="11" actId="14100"/>
          <ac:picMkLst>
            <pc:docMk/>
            <pc:sldMk cId="1449744061" sldId="4019"/>
            <ac:picMk id="5" creationId="{886BA830-D55C-368A-0136-7DF69ECCE904}"/>
          </ac:picMkLst>
        </pc:picChg>
      </pc:sldChg>
      <pc:sldChg chg="del">
        <pc:chgData name="Nicole Delpiano" userId="bdf5963f-5d41-48b8-9c11-e56bd8180969" providerId="ADAL" clId="{95B710E5-BC8D-4693-8017-90B3B3700680}" dt="2024-09-04T14:03:11.540" v="811" actId="47"/>
        <pc:sldMkLst>
          <pc:docMk/>
          <pc:sldMk cId="3926173584" sldId="4021"/>
        </pc:sldMkLst>
      </pc:sldChg>
      <pc:sldChg chg="addSp delSp modSp mod ord modTransition">
        <pc:chgData name="Nicole Delpiano" userId="bdf5963f-5d41-48b8-9c11-e56bd8180969" providerId="ADAL" clId="{95B710E5-BC8D-4693-8017-90B3B3700680}" dt="2024-09-09T13:11:07.284" v="5713" actId="20577"/>
        <pc:sldMkLst>
          <pc:docMk/>
          <pc:sldMk cId="2905482851" sldId="4029"/>
        </pc:sldMkLst>
        <pc:spChg chg="add del mod">
          <ac:chgData name="Nicole Delpiano" userId="bdf5963f-5d41-48b8-9c11-e56bd8180969" providerId="ADAL" clId="{95B710E5-BC8D-4693-8017-90B3B3700680}" dt="2024-09-09T13:11:07.284" v="5713" actId="20577"/>
          <ac:spMkLst>
            <pc:docMk/>
            <pc:sldMk cId="2905482851" sldId="4029"/>
            <ac:spMk id="2" creationId="{FA707521-4E43-88A8-66E2-7E525BB6958F}"/>
          </ac:spMkLst>
        </pc:spChg>
        <pc:spChg chg="add mod">
          <ac:chgData name="Nicole Delpiano" userId="bdf5963f-5d41-48b8-9c11-e56bd8180969" providerId="ADAL" clId="{95B710E5-BC8D-4693-8017-90B3B3700680}" dt="2024-09-05T13:50:24.714" v="3428"/>
          <ac:spMkLst>
            <pc:docMk/>
            <pc:sldMk cId="2905482851" sldId="4029"/>
            <ac:spMk id="3" creationId="{89890CFF-22D7-A549-0A5A-3DCD1F233E97}"/>
          </ac:spMkLst>
        </pc:spChg>
        <pc:spChg chg="add mod">
          <ac:chgData name="Nicole Delpiano" userId="bdf5963f-5d41-48b8-9c11-e56bd8180969" providerId="ADAL" clId="{95B710E5-BC8D-4693-8017-90B3B3700680}" dt="2024-09-05T13:51:06.442" v="3472" actId="1076"/>
          <ac:spMkLst>
            <pc:docMk/>
            <pc:sldMk cId="2905482851" sldId="4029"/>
            <ac:spMk id="4" creationId="{C64D1BA4-C494-209B-373C-8B25A6C732BC}"/>
          </ac:spMkLst>
        </pc:spChg>
        <pc:spChg chg="add del mod">
          <ac:chgData name="Nicole Delpiano" userId="bdf5963f-5d41-48b8-9c11-e56bd8180969" providerId="ADAL" clId="{95B710E5-BC8D-4693-8017-90B3B3700680}" dt="2024-09-05T13:50:58.769" v="3469" actId="478"/>
          <ac:spMkLst>
            <pc:docMk/>
            <pc:sldMk cId="2905482851" sldId="4029"/>
            <ac:spMk id="7" creationId="{14B98F12-0AB1-11AE-E3E5-ABDC62046734}"/>
          </ac:spMkLst>
        </pc:spChg>
        <pc:picChg chg="mod">
          <ac:chgData name="Nicole Delpiano" userId="bdf5963f-5d41-48b8-9c11-e56bd8180969" providerId="ADAL" clId="{95B710E5-BC8D-4693-8017-90B3B3700680}" dt="2024-09-05T13:54:59.071" v="3568" actId="1076"/>
          <ac:picMkLst>
            <pc:docMk/>
            <pc:sldMk cId="2905482851" sldId="4029"/>
            <ac:picMk id="5" creationId="{9366D219-7D54-6DBD-0585-624571D49E08}"/>
          </ac:picMkLst>
        </pc:picChg>
      </pc:sldChg>
      <pc:sldChg chg="modSp mod modTransition">
        <pc:chgData name="Nicole Delpiano" userId="bdf5963f-5d41-48b8-9c11-e56bd8180969" providerId="ADAL" clId="{95B710E5-BC8D-4693-8017-90B3B3700680}" dt="2024-09-09T12:50:49.354" v="5418"/>
        <pc:sldMkLst>
          <pc:docMk/>
          <pc:sldMk cId="230366168" sldId="4030"/>
        </pc:sldMkLst>
        <pc:spChg chg="mod">
          <ac:chgData name="Nicole Delpiano" userId="bdf5963f-5d41-48b8-9c11-e56bd8180969" providerId="ADAL" clId="{95B710E5-BC8D-4693-8017-90B3B3700680}" dt="2024-09-05T20:31:52.239" v="4446" actId="20577"/>
          <ac:spMkLst>
            <pc:docMk/>
            <pc:sldMk cId="230366168" sldId="4030"/>
            <ac:spMk id="2" creationId="{FA707521-4E43-88A8-66E2-7E525BB6958F}"/>
          </ac:spMkLst>
        </pc:spChg>
        <pc:graphicFrameChg chg="mod modGraphic">
          <ac:chgData name="Nicole Delpiano" userId="bdf5963f-5d41-48b8-9c11-e56bd8180969" providerId="ADAL" clId="{95B710E5-BC8D-4693-8017-90B3B3700680}" dt="2024-09-05T20:57:31.791" v="4731" actId="20577"/>
          <ac:graphicFrameMkLst>
            <pc:docMk/>
            <pc:sldMk cId="230366168" sldId="4030"/>
            <ac:graphicFrameMk id="3" creationId="{0EF6ED95-4DA1-97CF-38B1-9D3B51A0EEBC}"/>
          </ac:graphicFrameMkLst>
        </pc:graphicFrameChg>
        <pc:graphicFrameChg chg="mod modGraphic">
          <ac:chgData name="Nicole Delpiano" userId="bdf5963f-5d41-48b8-9c11-e56bd8180969" providerId="ADAL" clId="{95B710E5-BC8D-4693-8017-90B3B3700680}" dt="2024-09-05T20:56:23.899" v="4723" actId="20577"/>
          <ac:graphicFrameMkLst>
            <pc:docMk/>
            <pc:sldMk cId="230366168" sldId="4030"/>
            <ac:graphicFrameMk id="5" creationId="{CD7FE409-CDA9-9F45-7EB0-1F45BA7C091F}"/>
          </ac:graphicFrameMkLst>
        </pc:graphicFrameChg>
      </pc:sldChg>
      <pc:sldChg chg="del">
        <pc:chgData name="Nicole Delpiano" userId="bdf5963f-5d41-48b8-9c11-e56bd8180969" providerId="ADAL" clId="{95B710E5-BC8D-4693-8017-90B3B3700680}" dt="2024-09-04T14:03:14.148" v="812" actId="47"/>
        <pc:sldMkLst>
          <pc:docMk/>
          <pc:sldMk cId="4170576759" sldId="4034"/>
        </pc:sldMkLst>
      </pc:sldChg>
      <pc:sldChg chg="addSp delSp modSp del mod delAnim">
        <pc:chgData name="Nicole Delpiano" userId="bdf5963f-5d41-48b8-9c11-e56bd8180969" providerId="ADAL" clId="{95B710E5-BC8D-4693-8017-90B3B3700680}" dt="2024-09-05T21:10:14.478" v="4786" actId="47"/>
        <pc:sldMkLst>
          <pc:docMk/>
          <pc:sldMk cId="416953187" sldId="4035"/>
        </pc:sldMkLst>
        <pc:spChg chg="mod">
          <ac:chgData name="Nicole Delpiano" userId="bdf5963f-5d41-48b8-9c11-e56bd8180969" providerId="ADAL" clId="{95B710E5-BC8D-4693-8017-90B3B3700680}" dt="2024-09-04T17:18:25.751" v="2637" actId="20577"/>
          <ac:spMkLst>
            <pc:docMk/>
            <pc:sldMk cId="416953187" sldId="4035"/>
            <ac:spMk id="2" creationId="{FA707521-4E43-88A8-66E2-7E525BB6958F}"/>
          </ac:spMkLst>
        </pc:spChg>
        <pc:spChg chg="del">
          <ac:chgData name="Nicole Delpiano" userId="bdf5963f-5d41-48b8-9c11-e56bd8180969" providerId="ADAL" clId="{95B710E5-BC8D-4693-8017-90B3B3700680}" dt="2024-09-04T17:17:45.182" v="2600" actId="478"/>
          <ac:spMkLst>
            <pc:docMk/>
            <pc:sldMk cId="416953187" sldId="4035"/>
            <ac:spMk id="3" creationId="{650C798A-E637-0568-09A9-01D129059C07}"/>
          </ac:spMkLst>
        </pc:spChg>
        <pc:spChg chg="add del mod">
          <ac:chgData name="Nicole Delpiano" userId="bdf5963f-5d41-48b8-9c11-e56bd8180969" providerId="ADAL" clId="{95B710E5-BC8D-4693-8017-90B3B3700680}" dt="2024-09-04T17:18:28.209" v="2639"/>
          <ac:spMkLst>
            <pc:docMk/>
            <pc:sldMk cId="416953187" sldId="4035"/>
            <ac:spMk id="4" creationId="{7C3DD034-9948-7B63-2398-A4ADDDA6B24C}"/>
          </ac:spMkLst>
        </pc:spChg>
        <pc:spChg chg="add mod">
          <ac:chgData name="Nicole Delpiano" userId="bdf5963f-5d41-48b8-9c11-e56bd8180969" providerId="ADAL" clId="{95B710E5-BC8D-4693-8017-90B3B3700680}" dt="2024-09-05T16:10:16.565" v="3939" actId="1076"/>
          <ac:spMkLst>
            <pc:docMk/>
            <pc:sldMk cId="416953187" sldId="4035"/>
            <ac:spMk id="5" creationId="{2986A172-6666-6A19-CB62-559CB31AAE4E}"/>
          </ac:spMkLst>
        </pc:spChg>
        <pc:spChg chg="del">
          <ac:chgData name="Nicole Delpiano" userId="bdf5963f-5d41-48b8-9c11-e56bd8180969" providerId="ADAL" clId="{95B710E5-BC8D-4693-8017-90B3B3700680}" dt="2024-09-05T16:08:01.901" v="3896" actId="478"/>
          <ac:spMkLst>
            <pc:docMk/>
            <pc:sldMk cId="416953187" sldId="4035"/>
            <ac:spMk id="7" creationId="{282CD825-8400-80DC-31D9-451292D22A17}"/>
          </ac:spMkLst>
        </pc:spChg>
        <pc:spChg chg="del">
          <ac:chgData name="Nicole Delpiano" userId="bdf5963f-5d41-48b8-9c11-e56bd8180969" providerId="ADAL" clId="{95B710E5-BC8D-4693-8017-90B3B3700680}" dt="2024-09-05T16:07:57.761" v="3895" actId="478"/>
          <ac:spMkLst>
            <pc:docMk/>
            <pc:sldMk cId="416953187" sldId="4035"/>
            <ac:spMk id="11" creationId="{B2897901-B0A5-8AFE-5BAF-4BFB528BC0D9}"/>
          </ac:spMkLst>
        </pc:spChg>
        <pc:spChg chg="del mod">
          <ac:chgData name="Nicole Delpiano" userId="bdf5963f-5d41-48b8-9c11-e56bd8180969" providerId="ADAL" clId="{95B710E5-BC8D-4693-8017-90B3B3700680}" dt="2024-09-04T17:17:56.203" v="2632" actId="478"/>
          <ac:spMkLst>
            <pc:docMk/>
            <pc:sldMk cId="416953187" sldId="4035"/>
            <ac:spMk id="12" creationId="{4EB12DCB-3651-E748-EA32-7E2F8075BB10}"/>
          </ac:spMkLst>
        </pc:spChg>
        <pc:spChg chg="del">
          <ac:chgData name="Nicole Delpiano" userId="bdf5963f-5d41-48b8-9c11-e56bd8180969" providerId="ADAL" clId="{95B710E5-BC8D-4693-8017-90B3B3700680}" dt="2024-09-04T17:18:00.543" v="2633" actId="478"/>
          <ac:spMkLst>
            <pc:docMk/>
            <pc:sldMk cId="416953187" sldId="4035"/>
            <ac:spMk id="13" creationId="{01792C24-35F0-2303-86C8-D9599B7C3610}"/>
          </ac:spMkLst>
        </pc:spChg>
        <pc:spChg chg="del mod">
          <ac:chgData name="Nicole Delpiano" userId="bdf5963f-5d41-48b8-9c11-e56bd8180969" providerId="ADAL" clId="{95B710E5-BC8D-4693-8017-90B3B3700680}" dt="2024-09-05T16:07:56.174" v="3894" actId="478"/>
          <ac:spMkLst>
            <pc:docMk/>
            <pc:sldMk cId="416953187" sldId="4035"/>
            <ac:spMk id="14" creationId="{98E567B0-2FA6-4B50-53F4-AB52038B1185}"/>
          </ac:spMkLst>
        </pc:spChg>
        <pc:spChg chg="del">
          <ac:chgData name="Nicole Delpiano" userId="bdf5963f-5d41-48b8-9c11-e56bd8180969" providerId="ADAL" clId="{95B710E5-BC8D-4693-8017-90B3B3700680}" dt="2024-09-04T17:18:02.565" v="2634" actId="478"/>
          <ac:spMkLst>
            <pc:docMk/>
            <pc:sldMk cId="416953187" sldId="4035"/>
            <ac:spMk id="15" creationId="{7B69ACD6-FA09-CB54-7045-15980C3B641E}"/>
          </ac:spMkLst>
        </pc:spChg>
        <pc:spChg chg="mod">
          <ac:chgData name="Nicole Delpiano" userId="bdf5963f-5d41-48b8-9c11-e56bd8180969" providerId="ADAL" clId="{95B710E5-BC8D-4693-8017-90B3B3700680}" dt="2024-09-05T16:08:11.167" v="3906" actId="20577"/>
          <ac:spMkLst>
            <pc:docMk/>
            <pc:sldMk cId="416953187" sldId="4035"/>
            <ac:spMk id="17" creationId="{9B01F13A-C77D-47FC-A44E-8ED96DC7FA9C}"/>
          </ac:spMkLst>
        </pc:spChg>
        <pc:graphicFrameChg chg="add mod modGraphic">
          <ac:chgData name="Nicole Delpiano" userId="bdf5963f-5d41-48b8-9c11-e56bd8180969" providerId="ADAL" clId="{95B710E5-BC8D-4693-8017-90B3B3700680}" dt="2024-09-05T16:13:26.510" v="3992" actId="14100"/>
          <ac:graphicFrameMkLst>
            <pc:docMk/>
            <pc:sldMk cId="416953187" sldId="4035"/>
            <ac:graphicFrameMk id="3" creationId="{CDFF8331-C85F-C622-762D-549D7D46D0CD}"/>
          </ac:graphicFrameMkLst>
        </pc:graphicFrameChg>
        <pc:graphicFrameChg chg="add del mod modGraphic">
          <ac:chgData name="Nicole Delpiano" userId="bdf5963f-5d41-48b8-9c11-e56bd8180969" providerId="ADAL" clId="{95B710E5-BC8D-4693-8017-90B3B3700680}" dt="2024-09-05T16:13:55.325" v="3996" actId="478"/>
          <ac:graphicFrameMkLst>
            <pc:docMk/>
            <pc:sldMk cId="416953187" sldId="4035"/>
            <ac:graphicFrameMk id="4" creationId="{353EDB0C-ACE5-F341-B5AB-3FBABA27CC67}"/>
          </ac:graphicFrameMkLst>
        </pc:graphicFrameChg>
      </pc:sldChg>
      <pc:sldChg chg="delSp modSp mod modTransition delAnim modAnim">
        <pc:chgData name="Nicole Delpiano" userId="bdf5963f-5d41-48b8-9c11-e56bd8180969" providerId="ADAL" clId="{95B710E5-BC8D-4693-8017-90B3B3700680}" dt="2024-09-09T12:56:17.225" v="5441"/>
        <pc:sldMkLst>
          <pc:docMk/>
          <pc:sldMk cId="1046299608" sldId="4036"/>
        </pc:sldMkLst>
        <pc:spChg chg="mod">
          <ac:chgData name="Nicole Delpiano" userId="bdf5963f-5d41-48b8-9c11-e56bd8180969" providerId="ADAL" clId="{95B710E5-BC8D-4693-8017-90B3B3700680}" dt="2024-09-05T21:52:16.663" v="5319" actId="20577"/>
          <ac:spMkLst>
            <pc:docMk/>
            <pc:sldMk cId="1046299608" sldId="4036"/>
            <ac:spMk id="2" creationId="{FA707521-4E43-88A8-66E2-7E525BB6958F}"/>
          </ac:spMkLst>
        </pc:spChg>
        <pc:spChg chg="mod">
          <ac:chgData name="Nicole Delpiano" userId="bdf5963f-5d41-48b8-9c11-e56bd8180969" providerId="ADAL" clId="{95B710E5-BC8D-4693-8017-90B3B3700680}" dt="2024-09-05T21:21:52.113" v="4905" actId="6549"/>
          <ac:spMkLst>
            <pc:docMk/>
            <pc:sldMk cId="1046299608" sldId="4036"/>
            <ac:spMk id="7" creationId="{C346ED81-5DA0-F033-BFA7-604A14109400}"/>
          </ac:spMkLst>
        </pc:spChg>
        <pc:picChg chg="del">
          <ac:chgData name="Nicole Delpiano" userId="bdf5963f-5d41-48b8-9c11-e56bd8180969" providerId="ADAL" clId="{95B710E5-BC8D-4693-8017-90B3B3700680}" dt="2024-09-04T13:57:39.442" v="434" actId="478"/>
          <ac:picMkLst>
            <pc:docMk/>
            <pc:sldMk cId="1046299608" sldId="4036"/>
            <ac:picMk id="5" creationId="{24453833-7FF1-4B10-BD50-48842451DF01}"/>
          </ac:picMkLst>
        </pc:picChg>
        <pc:picChg chg="mod">
          <ac:chgData name="Nicole Delpiano" userId="bdf5963f-5d41-48b8-9c11-e56bd8180969" providerId="ADAL" clId="{95B710E5-BC8D-4693-8017-90B3B3700680}" dt="2024-09-05T21:48:33.629" v="4908" actId="1076"/>
          <ac:picMkLst>
            <pc:docMk/>
            <pc:sldMk cId="1046299608" sldId="4036"/>
            <ac:picMk id="16386" creationId="{AF0D4951-C3DC-FA70-D06B-1F77FB16CAAF}"/>
          </ac:picMkLst>
        </pc:picChg>
        <pc:picChg chg="mod">
          <ac:chgData name="Nicole Delpiano" userId="bdf5963f-5d41-48b8-9c11-e56bd8180969" providerId="ADAL" clId="{95B710E5-BC8D-4693-8017-90B3B3700680}" dt="2024-09-05T21:16:16.489" v="4896" actId="1076"/>
          <ac:picMkLst>
            <pc:docMk/>
            <pc:sldMk cId="1046299608" sldId="4036"/>
            <ac:picMk id="16388" creationId="{27CB9FB2-2576-D8B0-614B-0E06A7EB7424}"/>
          </ac:picMkLst>
        </pc:picChg>
      </pc:sldChg>
      <pc:sldChg chg="delSp modSp mod ord modTransition delAnim">
        <pc:chgData name="Nicole Delpiano" userId="bdf5963f-5d41-48b8-9c11-e56bd8180969" providerId="ADAL" clId="{95B710E5-BC8D-4693-8017-90B3B3700680}" dt="2024-09-09T12:50:49.354" v="5418"/>
        <pc:sldMkLst>
          <pc:docMk/>
          <pc:sldMk cId="3590296563" sldId="4037"/>
        </pc:sldMkLst>
        <pc:spChg chg="mod">
          <ac:chgData name="Nicole Delpiano" userId="bdf5963f-5d41-48b8-9c11-e56bd8180969" providerId="ADAL" clId="{95B710E5-BC8D-4693-8017-90B3B3700680}" dt="2024-09-05T20:13:40.965" v="4366" actId="20577"/>
          <ac:spMkLst>
            <pc:docMk/>
            <pc:sldMk cId="3590296563" sldId="4037"/>
            <ac:spMk id="2" creationId="{FA707521-4E43-88A8-66E2-7E525BB6958F}"/>
          </ac:spMkLst>
        </pc:spChg>
        <pc:picChg chg="del mod modCrop">
          <ac:chgData name="Nicole Delpiano" userId="bdf5963f-5d41-48b8-9c11-e56bd8180969" providerId="ADAL" clId="{95B710E5-BC8D-4693-8017-90B3B3700680}" dt="2024-09-05T13:41:57.629" v="3214" actId="478"/>
          <ac:picMkLst>
            <pc:docMk/>
            <pc:sldMk cId="3590296563" sldId="4037"/>
            <ac:picMk id="8" creationId="{83E9C7E8-2569-0544-29C1-DD9CA68324B5}"/>
          </ac:picMkLst>
        </pc:picChg>
      </pc:sldChg>
      <pc:sldChg chg="modSp del mod ord modTransition modShow">
        <pc:chgData name="Nicole Delpiano" userId="bdf5963f-5d41-48b8-9c11-e56bd8180969" providerId="ADAL" clId="{95B710E5-BC8D-4693-8017-90B3B3700680}" dt="2024-09-09T13:12:21.445" v="5715" actId="47"/>
        <pc:sldMkLst>
          <pc:docMk/>
          <pc:sldMk cId="178279799" sldId="4038"/>
        </pc:sldMkLst>
        <pc:spChg chg="mod">
          <ac:chgData name="Nicole Delpiano" userId="bdf5963f-5d41-48b8-9c11-e56bd8180969" providerId="ADAL" clId="{95B710E5-BC8D-4693-8017-90B3B3700680}" dt="2024-09-05T16:11:56.546" v="3972" actId="20577"/>
          <ac:spMkLst>
            <pc:docMk/>
            <pc:sldMk cId="178279799" sldId="4038"/>
            <ac:spMk id="2" creationId="{FA707521-4E43-88A8-66E2-7E525BB6958F}"/>
          </ac:spMkLst>
        </pc:spChg>
        <pc:spChg chg="mod">
          <ac:chgData name="Nicole Delpiano" userId="bdf5963f-5d41-48b8-9c11-e56bd8180969" providerId="ADAL" clId="{95B710E5-BC8D-4693-8017-90B3B3700680}" dt="2024-09-04T13:39:31.559" v="322" actId="1076"/>
          <ac:spMkLst>
            <pc:docMk/>
            <pc:sldMk cId="178279799" sldId="4038"/>
            <ac:spMk id="7" creationId="{ABF393F5-23A7-A0C2-2C27-64C00BBE9D61}"/>
          </ac:spMkLst>
        </pc:spChg>
        <pc:picChg chg="mod">
          <ac:chgData name="Nicole Delpiano" userId="bdf5963f-5d41-48b8-9c11-e56bd8180969" providerId="ADAL" clId="{95B710E5-BC8D-4693-8017-90B3B3700680}" dt="2024-09-04T13:40:35.221" v="350" actId="1076"/>
          <ac:picMkLst>
            <pc:docMk/>
            <pc:sldMk cId="178279799" sldId="4038"/>
            <ac:picMk id="4" creationId="{E1E2CA57-5A17-C395-CB0C-2E2656B5DC8A}"/>
          </ac:picMkLst>
        </pc:picChg>
        <pc:picChg chg="mod">
          <ac:chgData name="Nicole Delpiano" userId="bdf5963f-5d41-48b8-9c11-e56bd8180969" providerId="ADAL" clId="{95B710E5-BC8D-4693-8017-90B3B3700680}" dt="2024-09-04T13:39:28.386" v="320" actId="1076"/>
          <ac:picMkLst>
            <pc:docMk/>
            <pc:sldMk cId="178279799" sldId="4038"/>
            <ac:picMk id="6" creationId="{7BD1D258-3971-6867-DF2A-E5036C233D88}"/>
          </ac:picMkLst>
        </pc:picChg>
        <pc:picChg chg="mod">
          <ac:chgData name="Nicole Delpiano" userId="bdf5963f-5d41-48b8-9c11-e56bd8180969" providerId="ADAL" clId="{95B710E5-BC8D-4693-8017-90B3B3700680}" dt="2024-09-04T13:39:29.559" v="321" actId="1076"/>
          <ac:picMkLst>
            <pc:docMk/>
            <pc:sldMk cId="178279799" sldId="4038"/>
            <ac:picMk id="11266" creationId="{EFF88610-E93A-AAB5-D8F2-B59CFD36538F}"/>
          </ac:picMkLst>
        </pc:picChg>
      </pc:sldChg>
      <pc:sldChg chg="modSp mod modTransition modAnim">
        <pc:chgData name="Nicole Delpiano" userId="bdf5963f-5d41-48b8-9c11-e56bd8180969" providerId="ADAL" clId="{95B710E5-BC8D-4693-8017-90B3B3700680}" dt="2024-09-09T12:54:16.003" v="5440"/>
        <pc:sldMkLst>
          <pc:docMk/>
          <pc:sldMk cId="4147770452" sldId="4039"/>
        </pc:sldMkLst>
        <pc:spChg chg="mod">
          <ac:chgData name="Nicole Delpiano" userId="bdf5963f-5d41-48b8-9c11-e56bd8180969" providerId="ADAL" clId="{95B710E5-BC8D-4693-8017-90B3B3700680}" dt="2024-09-05T20:36:56.444" v="4504" actId="20577"/>
          <ac:spMkLst>
            <pc:docMk/>
            <pc:sldMk cId="4147770452" sldId="4039"/>
            <ac:spMk id="2" creationId="{FA707521-4E43-88A8-66E2-7E525BB6958F}"/>
          </ac:spMkLst>
        </pc:spChg>
        <pc:spChg chg="mod">
          <ac:chgData name="Nicole Delpiano" userId="bdf5963f-5d41-48b8-9c11-e56bd8180969" providerId="ADAL" clId="{95B710E5-BC8D-4693-8017-90B3B3700680}" dt="2024-09-05T13:54:23.565" v="3565" actId="1076"/>
          <ac:spMkLst>
            <pc:docMk/>
            <pc:sldMk cId="4147770452" sldId="4039"/>
            <ac:spMk id="3" creationId="{741F6B2F-C252-BBC1-47C4-02E3DFD6E39F}"/>
          </ac:spMkLst>
        </pc:spChg>
        <pc:spChg chg="mod">
          <ac:chgData name="Nicole Delpiano" userId="bdf5963f-5d41-48b8-9c11-e56bd8180969" providerId="ADAL" clId="{95B710E5-BC8D-4693-8017-90B3B3700680}" dt="2024-09-05T13:54:23.565" v="3565" actId="1076"/>
          <ac:spMkLst>
            <pc:docMk/>
            <pc:sldMk cId="4147770452" sldId="4039"/>
            <ac:spMk id="6" creationId="{7120FF4F-9592-16F8-F1DE-8696FF92E910}"/>
          </ac:spMkLst>
        </pc:spChg>
        <pc:spChg chg="mod">
          <ac:chgData name="Nicole Delpiano" userId="bdf5963f-5d41-48b8-9c11-e56bd8180969" providerId="ADAL" clId="{95B710E5-BC8D-4693-8017-90B3B3700680}" dt="2024-09-05T13:54:28.890" v="3566" actId="1076"/>
          <ac:spMkLst>
            <pc:docMk/>
            <pc:sldMk cId="4147770452" sldId="4039"/>
            <ac:spMk id="7" creationId="{C39140C4-E58B-90CC-CC32-FF92DD41B29F}"/>
          </ac:spMkLst>
        </pc:spChg>
        <pc:spChg chg="mod">
          <ac:chgData name="Nicole Delpiano" userId="bdf5963f-5d41-48b8-9c11-e56bd8180969" providerId="ADAL" clId="{95B710E5-BC8D-4693-8017-90B3B3700680}" dt="2024-09-05T13:54:23.565" v="3565" actId="1076"/>
          <ac:spMkLst>
            <pc:docMk/>
            <pc:sldMk cId="4147770452" sldId="4039"/>
            <ac:spMk id="10" creationId="{53FD30AB-608B-1E6C-EC11-B2CDA6D6BE29}"/>
          </ac:spMkLst>
        </pc:spChg>
        <pc:spChg chg="mod">
          <ac:chgData name="Nicole Delpiano" userId="bdf5963f-5d41-48b8-9c11-e56bd8180969" providerId="ADAL" clId="{95B710E5-BC8D-4693-8017-90B3B3700680}" dt="2024-09-05T13:54:23.565" v="3565" actId="1076"/>
          <ac:spMkLst>
            <pc:docMk/>
            <pc:sldMk cId="4147770452" sldId="4039"/>
            <ac:spMk id="11" creationId="{A5374534-BD0F-19E9-7202-243B539A41F8}"/>
          </ac:spMkLst>
        </pc:spChg>
        <pc:spChg chg="mod">
          <ac:chgData name="Nicole Delpiano" userId="bdf5963f-5d41-48b8-9c11-e56bd8180969" providerId="ADAL" clId="{95B710E5-BC8D-4693-8017-90B3B3700680}" dt="2024-09-05T13:54:28.890" v="3566" actId="1076"/>
          <ac:spMkLst>
            <pc:docMk/>
            <pc:sldMk cId="4147770452" sldId="4039"/>
            <ac:spMk id="12" creationId="{23A0C0ED-DB70-A7D1-34E6-96F32F36EFC0}"/>
          </ac:spMkLst>
        </pc:spChg>
        <pc:spChg chg="mod">
          <ac:chgData name="Nicole Delpiano" userId="bdf5963f-5d41-48b8-9c11-e56bd8180969" providerId="ADAL" clId="{95B710E5-BC8D-4693-8017-90B3B3700680}" dt="2024-09-05T13:54:23.565" v="3565" actId="1076"/>
          <ac:spMkLst>
            <pc:docMk/>
            <pc:sldMk cId="4147770452" sldId="4039"/>
            <ac:spMk id="15" creationId="{1EB8900D-9A39-530D-0D26-B4B2F68C03B0}"/>
          </ac:spMkLst>
        </pc:spChg>
        <pc:spChg chg="mod">
          <ac:chgData name="Nicole Delpiano" userId="bdf5963f-5d41-48b8-9c11-e56bd8180969" providerId="ADAL" clId="{95B710E5-BC8D-4693-8017-90B3B3700680}" dt="2024-09-05T13:54:23.565" v="3565" actId="1076"/>
          <ac:spMkLst>
            <pc:docMk/>
            <pc:sldMk cId="4147770452" sldId="4039"/>
            <ac:spMk id="16" creationId="{F5869342-9622-5E82-AE0E-AC5F46B9BD1D}"/>
          </ac:spMkLst>
        </pc:spChg>
        <pc:spChg chg="mod">
          <ac:chgData name="Nicole Delpiano" userId="bdf5963f-5d41-48b8-9c11-e56bd8180969" providerId="ADAL" clId="{95B710E5-BC8D-4693-8017-90B3B3700680}" dt="2024-09-05T13:54:23.565" v="3565" actId="1076"/>
          <ac:spMkLst>
            <pc:docMk/>
            <pc:sldMk cId="4147770452" sldId="4039"/>
            <ac:spMk id="20" creationId="{C9B7EF2E-66FC-9BBE-E621-AB2B827510DA}"/>
          </ac:spMkLst>
        </pc:spChg>
        <pc:spChg chg="mod">
          <ac:chgData name="Nicole Delpiano" userId="bdf5963f-5d41-48b8-9c11-e56bd8180969" providerId="ADAL" clId="{95B710E5-BC8D-4693-8017-90B3B3700680}" dt="2024-09-05T13:54:23.565" v="3565" actId="1076"/>
          <ac:spMkLst>
            <pc:docMk/>
            <pc:sldMk cId="4147770452" sldId="4039"/>
            <ac:spMk id="21" creationId="{FA44261D-FDAC-A9D3-B1E1-5B8D6036EC77}"/>
          </ac:spMkLst>
        </pc:spChg>
        <pc:picChg chg="mod">
          <ac:chgData name="Nicole Delpiano" userId="bdf5963f-5d41-48b8-9c11-e56bd8180969" providerId="ADAL" clId="{95B710E5-BC8D-4693-8017-90B3B3700680}" dt="2024-09-05T13:54:23.565" v="3565" actId="1076"/>
          <ac:picMkLst>
            <pc:docMk/>
            <pc:sldMk cId="4147770452" sldId="4039"/>
            <ac:picMk id="1027" creationId="{6BC46C7A-6BE4-AF16-20F6-9C36E8A69226}"/>
          </ac:picMkLst>
        </pc:picChg>
        <pc:cxnChg chg="mod">
          <ac:chgData name="Nicole Delpiano" userId="bdf5963f-5d41-48b8-9c11-e56bd8180969" providerId="ADAL" clId="{95B710E5-BC8D-4693-8017-90B3B3700680}" dt="2024-09-05T13:54:23.565" v="3565" actId="1076"/>
          <ac:cxnSpMkLst>
            <pc:docMk/>
            <pc:sldMk cId="4147770452" sldId="4039"/>
            <ac:cxnSpMk id="8" creationId="{4FD87384-8C3E-7B46-0099-0FEC157296AB}"/>
          </ac:cxnSpMkLst>
        </pc:cxnChg>
        <pc:cxnChg chg="mod">
          <ac:chgData name="Nicole Delpiano" userId="bdf5963f-5d41-48b8-9c11-e56bd8180969" providerId="ADAL" clId="{95B710E5-BC8D-4693-8017-90B3B3700680}" dt="2024-09-05T13:54:23.565" v="3565" actId="1076"/>
          <ac:cxnSpMkLst>
            <pc:docMk/>
            <pc:sldMk cId="4147770452" sldId="4039"/>
            <ac:cxnSpMk id="9" creationId="{5226C406-95AE-2B13-2E8E-F85575CFBC9A}"/>
          </ac:cxnSpMkLst>
        </pc:cxnChg>
        <pc:cxnChg chg="mod">
          <ac:chgData name="Nicole Delpiano" userId="bdf5963f-5d41-48b8-9c11-e56bd8180969" providerId="ADAL" clId="{95B710E5-BC8D-4693-8017-90B3B3700680}" dt="2024-09-05T13:54:23.565" v="3565" actId="1076"/>
          <ac:cxnSpMkLst>
            <pc:docMk/>
            <pc:sldMk cId="4147770452" sldId="4039"/>
            <ac:cxnSpMk id="13" creationId="{75F66D26-F3A2-7E91-369A-D2E34BE33CC6}"/>
          </ac:cxnSpMkLst>
        </pc:cxnChg>
        <pc:cxnChg chg="mod">
          <ac:chgData name="Nicole Delpiano" userId="bdf5963f-5d41-48b8-9c11-e56bd8180969" providerId="ADAL" clId="{95B710E5-BC8D-4693-8017-90B3B3700680}" dt="2024-09-05T13:54:23.565" v="3565" actId="1076"/>
          <ac:cxnSpMkLst>
            <pc:docMk/>
            <pc:sldMk cId="4147770452" sldId="4039"/>
            <ac:cxnSpMk id="17" creationId="{397CF5E5-194E-19A8-7F0D-93E36FC923AE}"/>
          </ac:cxnSpMkLst>
        </pc:cxnChg>
        <pc:cxnChg chg="mod">
          <ac:chgData name="Nicole Delpiano" userId="bdf5963f-5d41-48b8-9c11-e56bd8180969" providerId="ADAL" clId="{95B710E5-BC8D-4693-8017-90B3B3700680}" dt="2024-09-05T13:54:23.565" v="3565" actId="1076"/>
          <ac:cxnSpMkLst>
            <pc:docMk/>
            <pc:sldMk cId="4147770452" sldId="4039"/>
            <ac:cxnSpMk id="22" creationId="{DB0AB3C6-B959-D934-4FBE-AA5C607D0751}"/>
          </ac:cxnSpMkLst>
        </pc:cxnChg>
      </pc:sldChg>
      <pc:sldChg chg="addSp delSp modSp mod ord modTransition">
        <pc:chgData name="Nicole Delpiano" userId="bdf5963f-5d41-48b8-9c11-e56bd8180969" providerId="ADAL" clId="{95B710E5-BC8D-4693-8017-90B3B3700680}" dt="2024-09-09T13:09:38.407" v="5642" actId="122"/>
        <pc:sldMkLst>
          <pc:docMk/>
          <pc:sldMk cId="3722705483" sldId="4040"/>
        </pc:sldMkLst>
        <pc:spChg chg="mod">
          <ac:chgData name="Nicole Delpiano" userId="bdf5963f-5d41-48b8-9c11-e56bd8180969" providerId="ADAL" clId="{95B710E5-BC8D-4693-8017-90B3B3700680}" dt="2024-09-09T13:04:51.491" v="5535" actId="20577"/>
          <ac:spMkLst>
            <pc:docMk/>
            <pc:sldMk cId="3722705483" sldId="4040"/>
            <ac:spMk id="2" creationId="{FA707521-4E43-88A8-66E2-7E525BB6958F}"/>
          </ac:spMkLst>
        </pc:spChg>
        <pc:spChg chg="add del mod">
          <ac:chgData name="Nicole Delpiano" userId="bdf5963f-5d41-48b8-9c11-e56bd8180969" providerId="ADAL" clId="{95B710E5-BC8D-4693-8017-90B3B3700680}" dt="2024-09-09T13:08:57.246" v="5629" actId="478"/>
          <ac:spMkLst>
            <pc:docMk/>
            <pc:sldMk cId="3722705483" sldId="4040"/>
            <ac:spMk id="3" creationId="{F7B3D39D-DA75-6184-0B9F-2A0AF9550B5F}"/>
          </ac:spMkLst>
        </pc:spChg>
        <pc:graphicFrameChg chg="mod modGraphic">
          <ac:chgData name="Nicole Delpiano" userId="bdf5963f-5d41-48b8-9c11-e56bd8180969" providerId="ADAL" clId="{95B710E5-BC8D-4693-8017-90B3B3700680}" dt="2024-09-09T13:09:38.407" v="5642" actId="122"/>
          <ac:graphicFrameMkLst>
            <pc:docMk/>
            <pc:sldMk cId="3722705483" sldId="4040"/>
            <ac:graphicFrameMk id="12" creationId="{9C49CDDD-C82F-D3C1-CC27-AAEE3BAD8C9E}"/>
          </ac:graphicFrameMkLst>
        </pc:graphicFrameChg>
      </pc:sldChg>
      <pc:sldChg chg="modSp mod modTransition">
        <pc:chgData name="Nicole Delpiano" userId="bdf5963f-5d41-48b8-9c11-e56bd8180969" providerId="ADAL" clId="{95B710E5-BC8D-4693-8017-90B3B3700680}" dt="2024-09-09T12:50:49.354" v="5418"/>
        <pc:sldMkLst>
          <pc:docMk/>
          <pc:sldMk cId="905718023" sldId="4042"/>
        </pc:sldMkLst>
        <pc:spChg chg="mod">
          <ac:chgData name="Nicole Delpiano" userId="bdf5963f-5d41-48b8-9c11-e56bd8180969" providerId="ADAL" clId="{95B710E5-BC8D-4693-8017-90B3B3700680}" dt="2024-09-04T16:31:43.728" v="2275" actId="20577"/>
          <ac:spMkLst>
            <pc:docMk/>
            <pc:sldMk cId="905718023" sldId="4042"/>
            <ac:spMk id="5" creationId="{0447A31C-C1CE-1F70-8703-890D1FA2C922}"/>
          </ac:spMkLst>
        </pc:spChg>
      </pc:sldChg>
      <pc:sldChg chg="del mod modShow">
        <pc:chgData name="Nicole Delpiano" userId="bdf5963f-5d41-48b8-9c11-e56bd8180969" providerId="ADAL" clId="{95B710E5-BC8D-4693-8017-90B3B3700680}" dt="2024-09-05T13:54:32.409" v="3567" actId="47"/>
        <pc:sldMkLst>
          <pc:docMk/>
          <pc:sldMk cId="3274611038" sldId="4043"/>
        </pc:sldMkLst>
      </pc:sldChg>
      <pc:sldChg chg="addSp delSp modSp mod modTransition">
        <pc:chgData name="Nicole Delpiano" userId="bdf5963f-5d41-48b8-9c11-e56bd8180969" providerId="ADAL" clId="{95B710E5-BC8D-4693-8017-90B3B3700680}" dt="2024-09-09T12:50:49.354" v="5418"/>
        <pc:sldMkLst>
          <pc:docMk/>
          <pc:sldMk cId="3108316434" sldId="4044"/>
        </pc:sldMkLst>
        <pc:spChg chg="add del mod">
          <ac:chgData name="Nicole Delpiano" userId="bdf5963f-5d41-48b8-9c11-e56bd8180969" providerId="ADAL" clId="{95B710E5-BC8D-4693-8017-90B3B3700680}" dt="2024-09-05T20:33:10.650" v="4478" actId="1076"/>
          <ac:spMkLst>
            <pc:docMk/>
            <pc:sldMk cId="3108316434" sldId="4044"/>
            <ac:spMk id="2" creationId="{FA707521-4E43-88A8-66E2-7E525BB6958F}"/>
          </ac:spMkLst>
        </pc:spChg>
        <pc:spChg chg="add del mod">
          <ac:chgData name="Nicole Delpiano" userId="bdf5963f-5d41-48b8-9c11-e56bd8180969" providerId="ADAL" clId="{95B710E5-BC8D-4693-8017-90B3B3700680}" dt="2024-09-05T20:33:05.769" v="4477" actId="478"/>
          <ac:spMkLst>
            <pc:docMk/>
            <pc:sldMk cId="3108316434" sldId="4044"/>
            <ac:spMk id="6" creationId="{9CAA3B53-EC96-BAC5-E8B9-B043520E56E5}"/>
          </ac:spMkLst>
        </pc:spChg>
        <pc:spChg chg="add mod">
          <ac:chgData name="Nicole Delpiano" userId="bdf5963f-5d41-48b8-9c11-e56bd8180969" providerId="ADAL" clId="{95B710E5-BC8D-4693-8017-90B3B3700680}" dt="2024-09-05T20:32:52.500" v="4475"/>
          <ac:spMkLst>
            <pc:docMk/>
            <pc:sldMk cId="3108316434" sldId="4044"/>
            <ac:spMk id="7" creationId="{D99F3C15-792F-582B-5E3F-1AF8490CC3CF}"/>
          </ac:spMkLst>
        </pc:spChg>
        <pc:graphicFrameChg chg="mod modGraphic">
          <ac:chgData name="Nicole Delpiano" userId="bdf5963f-5d41-48b8-9c11-e56bd8180969" providerId="ADAL" clId="{95B710E5-BC8D-4693-8017-90B3B3700680}" dt="2024-09-05T20:59:53.499" v="4755"/>
          <ac:graphicFrameMkLst>
            <pc:docMk/>
            <pc:sldMk cId="3108316434" sldId="4044"/>
            <ac:graphicFrameMk id="3" creationId="{0EF6ED95-4DA1-97CF-38B1-9D3B51A0EEBC}"/>
          </ac:graphicFrameMkLst>
        </pc:graphicFrameChg>
      </pc:sldChg>
      <pc:sldChg chg="modSp mod modTransition">
        <pc:chgData name="Nicole Delpiano" userId="bdf5963f-5d41-48b8-9c11-e56bd8180969" providerId="ADAL" clId="{95B710E5-BC8D-4693-8017-90B3B3700680}" dt="2024-09-09T12:50:49.354" v="5418"/>
        <pc:sldMkLst>
          <pc:docMk/>
          <pc:sldMk cId="1735268734" sldId="4045"/>
        </pc:sldMkLst>
        <pc:spChg chg="mod">
          <ac:chgData name="Nicole Delpiano" userId="bdf5963f-5d41-48b8-9c11-e56bd8180969" providerId="ADAL" clId="{95B710E5-BC8D-4693-8017-90B3B3700680}" dt="2024-09-05T20:32:22.614" v="4472" actId="20577"/>
          <ac:spMkLst>
            <pc:docMk/>
            <pc:sldMk cId="1735268734" sldId="4045"/>
            <ac:spMk id="2" creationId="{FA707521-4E43-88A8-66E2-7E525BB6958F}"/>
          </ac:spMkLst>
        </pc:spChg>
        <pc:graphicFrameChg chg="mod modGraphic">
          <ac:chgData name="Nicole Delpiano" userId="bdf5963f-5d41-48b8-9c11-e56bd8180969" providerId="ADAL" clId="{95B710E5-BC8D-4693-8017-90B3B3700680}" dt="2024-09-05T20:55:06.036" v="4702" actId="20577"/>
          <ac:graphicFrameMkLst>
            <pc:docMk/>
            <pc:sldMk cId="1735268734" sldId="4045"/>
            <ac:graphicFrameMk id="3" creationId="{0EF6ED95-4DA1-97CF-38B1-9D3B51A0EEBC}"/>
          </ac:graphicFrameMkLst>
        </pc:graphicFrameChg>
        <pc:graphicFrameChg chg="modGraphic">
          <ac:chgData name="Nicole Delpiano" userId="bdf5963f-5d41-48b8-9c11-e56bd8180969" providerId="ADAL" clId="{95B710E5-BC8D-4693-8017-90B3B3700680}" dt="2024-09-05T20:42:11.267" v="4533" actId="20577"/>
          <ac:graphicFrameMkLst>
            <pc:docMk/>
            <pc:sldMk cId="1735268734" sldId="4045"/>
            <ac:graphicFrameMk id="4" creationId="{F6A3C35E-C37F-0934-A670-B590547E5AEA}"/>
          </ac:graphicFrameMkLst>
        </pc:graphicFrameChg>
      </pc:sldChg>
      <pc:sldChg chg="modSp mod modTransition">
        <pc:chgData name="Nicole Delpiano" userId="bdf5963f-5d41-48b8-9c11-e56bd8180969" providerId="ADAL" clId="{95B710E5-BC8D-4693-8017-90B3B3700680}" dt="2024-09-09T12:50:49.354" v="5418"/>
        <pc:sldMkLst>
          <pc:docMk/>
          <pc:sldMk cId="1768969421" sldId="4046"/>
        </pc:sldMkLst>
        <pc:spChg chg="mod">
          <ac:chgData name="Nicole Delpiano" userId="bdf5963f-5d41-48b8-9c11-e56bd8180969" providerId="ADAL" clId="{95B710E5-BC8D-4693-8017-90B3B3700680}" dt="2024-09-05T21:01:44.807" v="4771" actId="20577"/>
          <ac:spMkLst>
            <pc:docMk/>
            <pc:sldMk cId="1768969421" sldId="4046"/>
            <ac:spMk id="2" creationId="{FA707521-4E43-88A8-66E2-7E525BB6958F}"/>
          </ac:spMkLst>
        </pc:spChg>
        <pc:graphicFrameChg chg="mod modGraphic">
          <ac:chgData name="Nicole Delpiano" userId="bdf5963f-5d41-48b8-9c11-e56bd8180969" providerId="ADAL" clId="{95B710E5-BC8D-4693-8017-90B3B3700680}" dt="2024-09-05T21:01:36.060" v="4761" actId="255"/>
          <ac:graphicFrameMkLst>
            <pc:docMk/>
            <pc:sldMk cId="1768969421" sldId="4046"/>
            <ac:graphicFrameMk id="3" creationId="{0EF6ED95-4DA1-97CF-38B1-9D3B51A0EEBC}"/>
          </ac:graphicFrameMkLst>
        </pc:graphicFrameChg>
      </pc:sldChg>
      <pc:sldChg chg="addSp modSp mod modTransition">
        <pc:chgData name="Nicole Delpiano" userId="bdf5963f-5d41-48b8-9c11-e56bd8180969" providerId="ADAL" clId="{95B710E5-BC8D-4693-8017-90B3B3700680}" dt="2024-09-09T12:50:49.354" v="5418"/>
        <pc:sldMkLst>
          <pc:docMk/>
          <pc:sldMk cId="307619121" sldId="4047"/>
        </pc:sldMkLst>
        <pc:spChg chg="mod">
          <ac:chgData name="Nicole Delpiano" userId="bdf5963f-5d41-48b8-9c11-e56bd8180969" providerId="ADAL" clId="{95B710E5-BC8D-4693-8017-90B3B3700680}" dt="2024-09-05T21:01:56.209" v="4772" actId="207"/>
          <ac:spMkLst>
            <pc:docMk/>
            <pc:sldMk cId="307619121" sldId="4047"/>
            <ac:spMk id="2" creationId="{FA707521-4E43-88A8-66E2-7E525BB6958F}"/>
          </ac:spMkLst>
        </pc:spChg>
        <pc:graphicFrameChg chg="mod modGraphic">
          <ac:chgData name="Nicole Delpiano" userId="bdf5963f-5d41-48b8-9c11-e56bd8180969" providerId="ADAL" clId="{95B710E5-BC8D-4693-8017-90B3B3700680}" dt="2024-09-05T21:02:40.836" v="4777"/>
          <ac:graphicFrameMkLst>
            <pc:docMk/>
            <pc:sldMk cId="307619121" sldId="4047"/>
            <ac:graphicFrameMk id="3" creationId="{0EF6ED95-4DA1-97CF-38B1-9D3B51A0EEBC}"/>
          </ac:graphicFrameMkLst>
        </pc:graphicFrameChg>
        <pc:graphicFrameChg chg="add mod modGraphic">
          <ac:chgData name="Nicole Delpiano" userId="bdf5963f-5d41-48b8-9c11-e56bd8180969" providerId="ADAL" clId="{95B710E5-BC8D-4693-8017-90B3B3700680}" dt="2024-09-05T21:08:42.644" v="4785" actId="20577"/>
          <ac:graphicFrameMkLst>
            <pc:docMk/>
            <pc:sldMk cId="307619121" sldId="4047"/>
            <ac:graphicFrameMk id="4" creationId="{892769D6-41C2-F78A-E958-E6B31C529BD2}"/>
          </ac:graphicFrameMkLst>
        </pc:graphicFrameChg>
      </pc:sldChg>
      <pc:sldChg chg="modSp mod modTransition">
        <pc:chgData name="Nicole Delpiano" userId="bdf5963f-5d41-48b8-9c11-e56bd8180969" providerId="ADAL" clId="{95B710E5-BC8D-4693-8017-90B3B3700680}" dt="2024-09-09T12:50:49.354" v="5418"/>
        <pc:sldMkLst>
          <pc:docMk/>
          <pc:sldMk cId="2338453424" sldId="4048"/>
        </pc:sldMkLst>
        <pc:graphicFrameChg chg="mod modGraphic">
          <ac:chgData name="Nicole Delpiano" userId="bdf5963f-5d41-48b8-9c11-e56bd8180969" providerId="ADAL" clId="{95B710E5-BC8D-4693-8017-90B3B3700680}" dt="2024-09-05T21:08:14.130" v="4781" actId="20577"/>
          <ac:graphicFrameMkLst>
            <pc:docMk/>
            <pc:sldMk cId="2338453424" sldId="4048"/>
            <ac:graphicFrameMk id="3" creationId="{0EF6ED95-4DA1-97CF-38B1-9D3B51A0EEBC}"/>
          </ac:graphicFrameMkLst>
        </pc:graphicFrameChg>
      </pc:sldChg>
      <pc:sldChg chg="modSp mod modTransition modClrScheme chgLayout">
        <pc:chgData name="Nicole Delpiano" userId="bdf5963f-5d41-48b8-9c11-e56bd8180969" providerId="ADAL" clId="{95B710E5-BC8D-4693-8017-90B3B3700680}" dt="2024-09-09T12:50:49.354" v="5418"/>
        <pc:sldMkLst>
          <pc:docMk/>
          <pc:sldMk cId="2565021955" sldId="4049"/>
        </pc:sldMkLst>
        <pc:spChg chg="mod ord">
          <ac:chgData name="Nicole Delpiano" userId="bdf5963f-5d41-48b8-9c11-e56bd8180969" providerId="ADAL" clId="{95B710E5-BC8D-4693-8017-90B3B3700680}" dt="2024-09-04T16:32:05.450" v="2285" actId="700"/>
          <ac:spMkLst>
            <pc:docMk/>
            <pc:sldMk cId="2565021955" sldId="4049"/>
            <ac:spMk id="2" creationId="{DC2D61E3-2127-19AC-BBD5-C945621E7240}"/>
          </ac:spMkLst>
        </pc:spChg>
      </pc:sldChg>
      <pc:sldChg chg="addSp delSp modSp mod modTransition modClrScheme chgLayout">
        <pc:chgData name="Nicole Delpiano" userId="bdf5963f-5d41-48b8-9c11-e56bd8180969" providerId="ADAL" clId="{95B710E5-BC8D-4693-8017-90B3B3700680}" dt="2024-09-09T12:50:49.354" v="5418"/>
        <pc:sldMkLst>
          <pc:docMk/>
          <pc:sldMk cId="3009448936" sldId="4050"/>
        </pc:sldMkLst>
        <pc:spChg chg="mod ord">
          <ac:chgData name="Nicole Delpiano" userId="bdf5963f-5d41-48b8-9c11-e56bd8180969" providerId="ADAL" clId="{95B710E5-BC8D-4693-8017-90B3B3700680}" dt="2024-09-05T20:14:09.291" v="4367" actId="700"/>
          <ac:spMkLst>
            <pc:docMk/>
            <pc:sldMk cId="3009448936" sldId="4050"/>
            <ac:spMk id="2" creationId="{DC2D61E3-2127-19AC-BBD5-C945621E7240}"/>
          </ac:spMkLst>
        </pc:spChg>
        <pc:spChg chg="add del mod ord">
          <ac:chgData name="Nicole Delpiano" userId="bdf5963f-5d41-48b8-9c11-e56bd8180969" providerId="ADAL" clId="{95B710E5-BC8D-4693-8017-90B3B3700680}" dt="2024-09-04T20:38:45.577" v="2960" actId="700"/>
          <ac:spMkLst>
            <pc:docMk/>
            <pc:sldMk cId="3009448936" sldId="4050"/>
            <ac:spMk id="4" creationId="{A29EC07C-12AF-668E-95E9-11BF71F239DF}"/>
          </ac:spMkLst>
        </pc:spChg>
        <pc:spChg chg="add del mod ord">
          <ac:chgData name="Nicole Delpiano" userId="bdf5963f-5d41-48b8-9c11-e56bd8180969" providerId="ADAL" clId="{95B710E5-BC8D-4693-8017-90B3B3700680}" dt="2024-09-04T20:38:45.577" v="2960" actId="700"/>
          <ac:spMkLst>
            <pc:docMk/>
            <pc:sldMk cId="3009448936" sldId="4050"/>
            <ac:spMk id="5" creationId="{7C85AC09-C584-6215-D329-BC46F601C443}"/>
          </ac:spMkLst>
        </pc:spChg>
        <pc:spChg chg="add del mod ord">
          <ac:chgData name="Nicole Delpiano" userId="bdf5963f-5d41-48b8-9c11-e56bd8180969" providerId="ADAL" clId="{95B710E5-BC8D-4693-8017-90B3B3700680}" dt="2024-09-04T20:38:45.577" v="2960" actId="700"/>
          <ac:spMkLst>
            <pc:docMk/>
            <pc:sldMk cId="3009448936" sldId="4050"/>
            <ac:spMk id="6" creationId="{A222D654-9AAC-4705-0625-AAA622B5C9A1}"/>
          </ac:spMkLst>
        </pc:spChg>
        <pc:picChg chg="del">
          <ac:chgData name="Nicole Delpiano" userId="bdf5963f-5d41-48b8-9c11-e56bd8180969" providerId="ADAL" clId="{95B710E5-BC8D-4693-8017-90B3B3700680}" dt="2024-09-04T20:38:49.315" v="2961" actId="478"/>
          <ac:picMkLst>
            <pc:docMk/>
            <pc:sldMk cId="3009448936" sldId="4050"/>
            <ac:picMk id="3" creationId="{B4FCD1BA-C114-0A7D-34EF-C5D16843C93F}"/>
          </ac:picMkLst>
        </pc:picChg>
      </pc:sldChg>
      <pc:sldChg chg="modSp mod modTransition modClrScheme chgLayout">
        <pc:chgData name="Nicole Delpiano" userId="bdf5963f-5d41-48b8-9c11-e56bd8180969" providerId="ADAL" clId="{95B710E5-BC8D-4693-8017-90B3B3700680}" dt="2024-09-09T12:50:49.354" v="5418"/>
        <pc:sldMkLst>
          <pc:docMk/>
          <pc:sldMk cId="173213600" sldId="4051"/>
        </pc:sldMkLst>
        <pc:spChg chg="mod ord">
          <ac:chgData name="Nicole Delpiano" userId="bdf5963f-5d41-48b8-9c11-e56bd8180969" providerId="ADAL" clId="{95B710E5-BC8D-4693-8017-90B3B3700680}" dt="2024-09-05T20:14:25.824" v="4368" actId="700"/>
          <ac:spMkLst>
            <pc:docMk/>
            <pc:sldMk cId="173213600" sldId="4051"/>
            <ac:spMk id="2" creationId="{DC2D61E3-2127-19AC-BBD5-C945621E7240}"/>
          </ac:spMkLst>
        </pc:spChg>
      </pc:sldChg>
      <pc:sldChg chg="del">
        <pc:chgData name="Nicole Delpiano" userId="bdf5963f-5d41-48b8-9c11-e56bd8180969" providerId="ADAL" clId="{95B710E5-BC8D-4693-8017-90B3B3700680}" dt="2024-09-04T13:42:29.658" v="357" actId="47"/>
        <pc:sldMkLst>
          <pc:docMk/>
          <pc:sldMk cId="95733900" sldId="4052"/>
        </pc:sldMkLst>
      </pc:sldChg>
      <pc:sldChg chg="delSp modSp mod modTransition modClrScheme chgLayout">
        <pc:chgData name="Nicole Delpiano" userId="bdf5963f-5d41-48b8-9c11-e56bd8180969" providerId="ADAL" clId="{95B710E5-BC8D-4693-8017-90B3B3700680}" dt="2024-09-09T12:50:49.354" v="5418"/>
        <pc:sldMkLst>
          <pc:docMk/>
          <pc:sldMk cId="3587591373" sldId="4053"/>
        </pc:sldMkLst>
        <pc:spChg chg="mod ord">
          <ac:chgData name="Nicole Delpiano" userId="bdf5963f-5d41-48b8-9c11-e56bd8180969" providerId="ADAL" clId="{95B710E5-BC8D-4693-8017-90B3B3700680}" dt="2024-09-05T20:21:38.159" v="4372" actId="700"/>
          <ac:spMkLst>
            <pc:docMk/>
            <pc:sldMk cId="3587591373" sldId="4053"/>
            <ac:spMk id="2" creationId="{DC2D61E3-2127-19AC-BBD5-C945621E7240}"/>
          </ac:spMkLst>
        </pc:spChg>
        <pc:picChg chg="del">
          <ac:chgData name="Nicole Delpiano" userId="bdf5963f-5d41-48b8-9c11-e56bd8180969" providerId="ADAL" clId="{95B710E5-BC8D-4693-8017-90B3B3700680}" dt="2024-09-05T16:13:14.481" v="3976" actId="478"/>
          <ac:picMkLst>
            <pc:docMk/>
            <pc:sldMk cId="3587591373" sldId="4053"/>
            <ac:picMk id="3" creationId="{E3E77CD5-838B-BC11-6B62-0C986327E92D}"/>
          </ac:picMkLst>
        </pc:picChg>
      </pc:sldChg>
      <pc:sldChg chg="addSp delSp modSp mod modTransition">
        <pc:chgData name="Nicole Delpiano" userId="bdf5963f-5d41-48b8-9c11-e56bd8180969" providerId="ADAL" clId="{95B710E5-BC8D-4693-8017-90B3B3700680}" dt="2024-09-09T12:50:49.354" v="5418"/>
        <pc:sldMkLst>
          <pc:docMk/>
          <pc:sldMk cId="132389046" sldId="4054"/>
        </pc:sldMkLst>
        <pc:spChg chg="add mod">
          <ac:chgData name="Nicole Delpiano" userId="bdf5963f-5d41-48b8-9c11-e56bd8180969" providerId="ADAL" clId="{95B710E5-BC8D-4693-8017-90B3B3700680}" dt="2024-09-05T20:29:20.096" v="4414" actId="6549"/>
          <ac:spMkLst>
            <pc:docMk/>
            <pc:sldMk cId="132389046" sldId="4054"/>
            <ac:spMk id="2" creationId="{C3E7E65D-BADA-EAA8-8DF4-226E02505F4D}"/>
          </ac:spMkLst>
        </pc:spChg>
        <pc:spChg chg="mod">
          <ac:chgData name="Nicole Delpiano" userId="bdf5963f-5d41-48b8-9c11-e56bd8180969" providerId="ADAL" clId="{95B710E5-BC8D-4693-8017-90B3B3700680}" dt="2024-09-04T16:29:43.935" v="2173" actId="20577"/>
          <ac:spMkLst>
            <pc:docMk/>
            <pc:sldMk cId="132389046" sldId="4054"/>
            <ac:spMk id="5" creationId="{D716781D-67CA-4575-81DB-631E45EAD66D}"/>
          </ac:spMkLst>
        </pc:spChg>
        <pc:spChg chg="del">
          <ac:chgData name="Nicole Delpiano" userId="bdf5963f-5d41-48b8-9c11-e56bd8180969" providerId="ADAL" clId="{95B710E5-BC8D-4693-8017-90B3B3700680}" dt="2024-09-04T16:29:37.118" v="2158" actId="478"/>
          <ac:spMkLst>
            <pc:docMk/>
            <pc:sldMk cId="132389046" sldId="4054"/>
            <ac:spMk id="7" creationId="{5AA25B1B-72F7-4B32-AB50-8C400C66F26D}"/>
          </ac:spMkLst>
        </pc:spChg>
        <pc:spChg chg="mod">
          <ac:chgData name="Nicole Delpiano" userId="bdf5963f-5d41-48b8-9c11-e56bd8180969" providerId="ADAL" clId="{95B710E5-BC8D-4693-8017-90B3B3700680}" dt="2024-09-09T12:22:20.137" v="5417" actId="20577"/>
          <ac:spMkLst>
            <pc:docMk/>
            <pc:sldMk cId="132389046" sldId="4054"/>
            <ac:spMk id="8" creationId="{743909AC-5727-698B-D774-0824A611939F}"/>
          </ac:spMkLst>
        </pc:spChg>
        <pc:picChg chg="mod">
          <ac:chgData name="Nicole Delpiano" userId="bdf5963f-5d41-48b8-9c11-e56bd8180969" providerId="ADAL" clId="{95B710E5-BC8D-4693-8017-90B3B3700680}" dt="2024-09-04T16:30:49.416" v="2216" actId="1076"/>
          <ac:picMkLst>
            <pc:docMk/>
            <pc:sldMk cId="132389046" sldId="4054"/>
            <ac:picMk id="4" creationId="{26FE3FE1-14B3-5F42-346F-ECE575DEBE67}"/>
          </ac:picMkLst>
        </pc:picChg>
      </pc:sldChg>
      <pc:sldChg chg="add del">
        <pc:chgData name="Nicole Delpiano" userId="bdf5963f-5d41-48b8-9c11-e56bd8180969" providerId="ADAL" clId="{95B710E5-BC8D-4693-8017-90B3B3700680}" dt="2024-09-04T13:27:20.064" v="2" actId="47"/>
        <pc:sldMkLst>
          <pc:docMk/>
          <pc:sldMk cId="1138629271" sldId="4055"/>
        </pc:sldMkLst>
      </pc:sldChg>
      <pc:sldChg chg="addSp delSp modSp add mod modTransition">
        <pc:chgData name="Nicole Delpiano" userId="bdf5963f-5d41-48b8-9c11-e56bd8180969" providerId="ADAL" clId="{95B710E5-BC8D-4693-8017-90B3B3700680}" dt="2024-09-09T13:11:24.605" v="5714" actId="1076"/>
        <pc:sldMkLst>
          <pc:docMk/>
          <pc:sldMk cId="268219164" sldId="5752"/>
        </pc:sldMkLst>
        <pc:spChg chg="mod">
          <ac:chgData name="Nicole Delpiano" userId="bdf5963f-5d41-48b8-9c11-e56bd8180969" providerId="ADAL" clId="{95B710E5-BC8D-4693-8017-90B3B3700680}" dt="2024-09-09T12:20:55.042" v="5352" actId="403"/>
          <ac:spMkLst>
            <pc:docMk/>
            <pc:sldMk cId="268219164" sldId="5752"/>
            <ac:spMk id="2" creationId="{A23383D8-DF7E-494A-8F73-71F968F7A9C4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3" creationId="{8D65B181-9CE6-A511-5079-18ACA3421828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4" creationId="{BA3A7404-067F-A915-61B9-45B988FB5A62}"/>
          </ac:spMkLst>
        </pc:spChg>
        <pc:spChg chg="add del mod">
          <ac:chgData name="Nicole Delpiano" userId="bdf5963f-5d41-48b8-9c11-e56bd8180969" providerId="ADAL" clId="{95B710E5-BC8D-4693-8017-90B3B3700680}" dt="2024-09-05T16:28:57.688" v="4228" actId="478"/>
          <ac:spMkLst>
            <pc:docMk/>
            <pc:sldMk cId="268219164" sldId="5752"/>
            <ac:spMk id="5" creationId="{94BFD5EA-1C6C-B462-9921-B9D98927D29F}"/>
          </ac:spMkLst>
        </pc:spChg>
        <pc:spChg chg="add 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6" creationId="{9163929E-B210-8292-9F16-D2F3B47E81D3}"/>
          </ac:spMkLst>
        </pc:spChg>
        <pc:spChg chg="add 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7" creationId="{FB9B669F-29A8-E6CF-7A21-7E272886E2D8}"/>
          </ac:spMkLst>
        </pc:spChg>
        <pc:spChg chg="add 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8" creationId="{45E95660-684E-A23C-5786-BB91E13A243C}"/>
          </ac:spMkLst>
        </pc:spChg>
        <pc:spChg chg="add 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9" creationId="{8EF21811-B357-8D58-271A-5F1D5AF9E2A8}"/>
          </ac:spMkLst>
        </pc:spChg>
        <pc:spChg chg="add mod">
          <ac:chgData name="Nicole Delpiano" userId="bdf5963f-5d41-48b8-9c11-e56bd8180969" providerId="ADAL" clId="{95B710E5-BC8D-4693-8017-90B3B3700680}" dt="2024-09-05T21:13:23.637" v="4859" actId="14100"/>
          <ac:spMkLst>
            <pc:docMk/>
            <pc:sldMk cId="268219164" sldId="5752"/>
            <ac:spMk id="10" creationId="{62D5EFA1-33CA-5D87-B100-DFE5B8CA2784}"/>
          </ac:spMkLst>
        </pc:spChg>
        <pc:spChg chg="del">
          <ac:chgData name="Nicole Delpiano" userId="bdf5963f-5d41-48b8-9c11-e56bd8180969" providerId="ADAL" clId="{95B710E5-BC8D-4693-8017-90B3B3700680}" dt="2024-09-05T16:19:41.947" v="4150" actId="478"/>
          <ac:spMkLst>
            <pc:docMk/>
            <pc:sldMk cId="268219164" sldId="5752"/>
            <ac:spMk id="11" creationId="{8785A1D8-B23D-32D0-D3E2-B77570C2AF2C}"/>
          </ac:spMkLst>
        </pc:spChg>
        <pc:spChg chg="add mod">
          <ac:chgData name="Nicole Delpiano" userId="bdf5963f-5d41-48b8-9c11-e56bd8180969" providerId="ADAL" clId="{95B710E5-BC8D-4693-8017-90B3B3700680}" dt="2024-09-09T13:11:24.605" v="5714" actId="1076"/>
          <ac:spMkLst>
            <pc:docMk/>
            <pc:sldMk cId="268219164" sldId="5752"/>
            <ac:spMk id="12" creationId="{3A9F4F64-DB52-8269-B690-DC575D7B4223}"/>
          </ac:spMkLst>
        </pc:spChg>
        <pc:spChg chg="add mod">
          <ac:chgData name="Nicole Delpiano" userId="bdf5963f-5d41-48b8-9c11-e56bd8180969" providerId="ADAL" clId="{95B710E5-BC8D-4693-8017-90B3B3700680}" dt="2024-09-05T21:13:41.941" v="4865" actId="1036"/>
          <ac:spMkLst>
            <pc:docMk/>
            <pc:sldMk cId="268219164" sldId="5752"/>
            <ac:spMk id="13" creationId="{AC0505AC-D579-8DAF-9E7A-D1132564B2DF}"/>
          </ac:spMkLst>
        </pc:spChg>
        <pc:spChg chg="mod">
          <ac:chgData name="Nicole Delpiano" userId="bdf5963f-5d41-48b8-9c11-e56bd8180969" providerId="ADAL" clId="{95B710E5-BC8D-4693-8017-90B3B3700680}" dt="2024-09-05T21:12:08.623" v="4838" actId="1036"/>
          <ac:spMkLst>
            <pc:docMk/>
            <pc:sldMk cId="268219164" sldId="5752"/>
            <ac:spMk id="17" creationId="{3906B6C6-C10B-BFD8-C77B-468FDE728862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18" creationId="{960BB3C4-0BAB-97D3-8A69-0EB734DBC4EF}"/>
          </ac:spMkLst>
        </pc:spChg>
        <pc:spChg chg="mod">
          <ac:chgData name="Nicole Delpiano" userId="bdf5963f-5d41-48b8-9c11-e56bd8180969" providerId="ADAL" clId="{95B710E5-BC8D-4693-8017-90B3B3700680}" dt="2024-09-05T21:16:44.798" v="4902" actId="1036"/>
          <ac:spMkLst>
            <pc:docMk/>
            <pc:sldMk cId="268219164" sldId="5752"/>
            <ac:spMk id="19" creationId="{343EE732-54B0-BD54-BF6C-F0A6097E4AC7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27" creationId="{6241B37B-ACEA-2942-4972-6A76D1CCA860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28" creationId="{E6FB8B49-9C17-1239-FB4C-C76E7FA82FE1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29" creationId="{DC219E88-7EAA-9290-5ADF-22914174E59C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33" creationId="{B0A8B8C1-F3E0-68FB-5AB4-2E1EA1E350B6}"/>
          </ac:spMkLst>
        </pc:spChg>
        <pc:spChg chg="del">
          <ac:chgData name="Nicole Delpiano" userId="bdf5963f-5d41-48b8-9c11-e56bd8180969" providerId="ADAL" clId="{95B710E5-BC8D-4693-8017-90B3B3700680}" dt="2024-09-05T16:18:55.397" v="4126" actId="478"/>
          <ac:spMkLst>
            <pc:docMk/>
            <pc:sldMk cId="268219164" sldId="5752"/>
            <ac:spMk id="36" creationId="{3EF6E6D8-3070-EDBF-1D46-260536EE54A9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54" creationId="{93442208-DCC3-57E8-1DF0-3C5DC9710F26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55" creationId="{72FA3D59-ED23-9513-AD97-46DCDA2E8139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56" creationId="{11BFD6A9-0FBE-AC2B-A0C3-A3BE965ED81B}"/>
          </ac:spMkLst>
        </pc:spChg>
        <pc:spChg chg="mod">
          <ac:chgData name="Nicole Delpiano" userId="bdf5963f-5d41-48b8-9c11-e56bd8180969" providerId="ADAL" clId="{95B710E5-BC8D-4693-8017-90B3B3700680}" dt="2024-09-05T21:13:15.559" v="4858" actId="14100"/>
          <ac:spMkLst>
            <pc:docMk/>
            <pc:sldMk cId="268219164" sldId="5752"/>
            <ac:spMk id="58" creationId="{89903376-1A60-DE00-D844-EB7CFCDE97C8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60" creationId="{4CEF49AF-CDA8-D8F3-2806-DE385A80D585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61" creationId="{177BA7A8-0FB5-ADA0-E00A-C1CE1EE5BB00}"/>
          </ac:spMkLst>
        </pc:spChg>
        <pc:spChg chg="del">
          <ac:chgData name="Nicole Delpiano" userId="bdf5963f-5d41-48b8-9c11-e56bd8180969" providerId="ADAL" clId="{95B710E5-BC8D-4693-8017-90B3B3700680}" dt="2024-09-05T16:20:26.866" v="4162" actId="478"/>
          <ac:spMkLst>
            <pc:docMk/>
            <pc:sldMk cId="268219164" sldId="5752"/>
            <ac:spMk id="62" creationId="{F5C30BCC-11FF-9B2F-664B-4EDE0EB6F2C4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63" creationId="{CEE5D3D8-E37E-FD36-549E-5F779B3A835A}"/>
          </ac:spMkLst>
        </pc:spChg>
        <pc:spChg chg="mod">
          <ac:chgData name="Nicole Delpiano" userId="bdf5963f-5d41-48b8-9c11-e56bd8180969" providerId="ADAL" clId="{95B710E5-BC8D-4693-8017-90B3B3700680}" dt="2024-09-05T21:16:49.477" v="4903" actId="1036"/>
          <ac:spMkLst>
            <pc:docMk/>
            <pc:sldMk cId="268219164" sldId="5752"/>
            <ac:spMk id="1024" creationId="{887392AA-76FF-D528-3DD6-0443A19C3F84}"/>
          </ac:spMkLst>
        </pc:spChg>
        <pc:spChg chg="mod">
          <ac:chgData name="Nicole Delpiano" userId="bdf5963f-5d41-48b8-9c11-e56bd8180969" providerId="ADAL" clId="{95B710E5-BC8D-4693-8017-90B3B3700680}" dt="2024-09-05T21:14:10.025" v="4867" actId="1076"/>
          <ac:spMkLst>
            <pc:docMk/>
            <pc:sldMk cId="268219164" sldId="5752"/>
            <ac:spMk id="1025" creationId="{9CDA7034-0F30-3FC4-899B-CB6C78B06B5A}"/>
          </ac:spMkLst>
        </pc:spChg>
        <pc:spChg chg="del">
          <ac:chgData name="Nicole Delpiano" userId="bdf5963f-5d41-48b8-9c11-e56bd8180969" providerId="ADAL" clId="{95B710E5-BC8D-4693-8017-90B3B3700680}" dt="2024-09-05T16:19:15.091" v="4144" actId="478"/>
          <ac:spMkLst>
            <pc:docMk/>
            <pc:sldMk cId="268219164" sldId="5752"/>
            <ac:spMk id="1035" creationId="{782E0B1B-E555-3F01-B895-4C73CD7C7082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1036" creationId="{8C75D0DE-9CBB-4D63-6B0F-134D765BF7C1}"/>
          </ac:spMkLst>
        </pc:spChg>
        <pc:spChg chg="mod">
          <ac:chgData name="Nicole Delpiano" userId="bdf5963f-5d41-48b8-9c11-e56bd8180969" providerId="ADAL" clId="{95B710E5-BC8D-4693-8017-90B3B3700680}" dt="2024-09-05T21:11:24.501" v="4801" actId="1076"/>
          <ac:spMkLst>
            <pc:docMk/>
            <pc:sldMk cId="268219164" sldId="5752"/>
            <ac:spMk id="1037" creationId="{074F109F-4E58-E31A-3D9A-2EE126F4F8EE}"/>
          </ac:spMkLst>
        </pc:spChg>
        <pc:spChg chg="del">
          <ac:chgData name="Nicole Delpiano" userId="bdf5963f-5d41-48b8-9c11-e56bd8180969" providerId="ADAL" clId="{95B710E5-BC8D-4693-8017-90B3B3700680}" dt="2024-09-05T16:18:22.226" v="4090" actId="478"/>
          <ac:spMkLst>
            <pc:docMk/>
            <pc:sldMk cId="268219164" sldId="5752"/>
            <ac:spMk id="1038" creationId="{B4F51197-CB42-F725-EC4D-E4811E478959}"/>
          </ac:spMkLst>
        </pc:spChg>
        <pc:spChg chg="del">
          <ac:chgData name="Nicole Delpiano" userId="bdf5963f-5d41-48b8-9c11-e56bd8180969" providerId="ADAL" clId="{95B710E5-BC8D-4693-8017-90B3B3700680}" dt="2024-09-05T16:19:57.439" v="4152" actId="478"/>
          <ac:spMkLst>
            <pc:docMk/>
            <pc:sldMk cId="268219164" sldId="5752"/>
            <ac:spMk id="1039" creationId="{9080D295-4957-4F88-5243-EA909DE78ADA}"/>
          </ac:spMkLst>
        </pc:spChg>
        <pc:spChg chg="del">
          <ac:chgData name="Nicole Delpiano" userId="bdf5963f-5d41-48b8-9c11-e56bd8180969" providerId="ADAL" clId="{95B710E5-BC8D-4693-8017-90B3B3700680}" dt="2024-09-05T16:19:17.915" v="4145" actId="478"/>
          <ac:spMkLst>
            <pc:docMk/>
            <pc:sldMk cId="268219164" sldId="5752"/>
            <ac:spMk id="1040" creationId="{5A1B4D65-8366-9D34-079F-6EE44BDB441D}"/>
          </ac:spMkLst>
        </pc:spChg>
        <pc:spChg chg="del">
          <ac:chgData name="Nicole Delpiano" userId="bdf5963f-5d41-48b8-9c11-e56bd8180969" providerId="ADAL" clId="{95B710E5-BC8D-4693-8017-90B3B3700680}" dt="2024-09-05T16:18:28.226" v="4093" actId="478"/>
          <ac:spMkLst>
            <pc:docMk/>
            <pc:sldMk cId="268219164" sldId="5752"/>
            <ac:spMk id="1043" creationId="{BC5BF8A6-F9A7-B029-D987-59E853E17DB6}"/>
          </ac:spMkLst>
        </pc:spChg>
        <pc:spChg chg="del">
          <ac:chgData name="Nicole Delpiano" userId="bdf5963f-5d41-48b8-9c11-e56bd8180969" providerId="ADAL" clId="{95B710E5-BC8D-4693-8017-90B3B3700680}" dt="2024-09-05T16:18:24.499" v="4091" actId="478"/>
          <ac:spMkLst>
            <pc:docMk/>
            <pc:sldMk cId="268219164" sldId="5752"/>
            <ac:spMk id="1058" creationId="{A2F2FEE0-3D2A-2C2D-E6DB-8ADBA6ADB5D2}"/>
          </ac:spMkLst>
        </pc:spChg>
        <pc:spChg chg="del">
          <ac:chgData name="Nicole Delpiano" userId="bdf5963f-5d41-48b8-9c11-e56bd8180969" providerId="ADAL" clId="{95B710E5-BC8D-4693-8017-90B3B3700680}" dt="2024-09-05T16:18:26.144" v="4092" actId="478"/>
          <ac:spMkLst>
            <pc:docMk/>
            <pc:sldMk cId="268219164" sldId="5752"/>
            <ac:spMk id="1059" creationId="{192460EF-C8DE-17E5-F5AB-F892A26BFDA6}"/>
          </ac:spMkLst>
        </pc:spChg>
        <pc:spChg chg="del">
          <ac:chgData name="Nicole Delpiano" userId="bdf5963f-5d41-48b8-9c11-e56bd8180969" providerId="ADAL" clId="{95B710E5-BC8D-4693-8017-90B3B3700680}" dt="2024-09-05T16:18:29.630" v="4094" actId="478"/>
          <ac:spMkLst>
            <pc:docMk/>
            <pc:sldMk cId="268219164" sldId="5752"/>
            <ac:spMk id="1060" creationId="{BBBA0BFE-5172-6352-ED4B-8939D2816834}"/>
          </ac:spMkLst>
        </pc:spChg>
        <pc:picChg chg="add del mod">
          <ac:chgData name="Nicole Delpiano" userId="bdf5963f-5d41-48b8-9c11-e56bd8180969" providerId="ADAL" clId="{95B710E5-BC8D-4693-8017-90B3B3700680}" dt="2024-09-05T16:28:25.728" v="4222" actId="478"/>
          <ac:picMkLst>
            <pc:docMk/>
            <pc:sldMk cId="268219164" sldId="5752"/>
            <ac:picMk id="24" creationId="{2CABE844-8AE8-8526-9307-DD69943286C0}"/>
          </ac:picMkLst>
        </pc:picChg>
        <pc:picChg chg="mod">
          <ac:chgData name="Nicole Delpiano" userId="bdf5963f-5d41-48b8-9c11-e56bd8180969" providerId="ADAL" clId="{95B710E5-BC8D-4693-8017-90B3B3700680}" dt="2024-09-05T21:11:24.501" v="4801" actId="1076"/>
          <ac:picMkLst>
            <pc:docMk/>
            <pc:sldMk cId="268219164" sldId="5752"/>
            <ac:picMk id="1026" creationId="{CE14164D-F759-4CC9-9E22-EC228E15C2A3}"/>
          </ac:picMkLst>
        </pc:picChg>
        <pc:picChg chg="del">
          <ac:chgData name="Nicole Delpiano" userId="bdf5963f-5d41-48b8-9c11-e56bd8180969" providerId="ADAL" clId="{95B710E5-BC8D-4693-8017-90B3B3700680}" dt="2024-09-05T16:20:43.925" v="4168" actId="478"/>
          <ac:picMkLst>
            <pc:docMk/>
            <pc:sldMk cId="268219164" sldId="5752"/>
            <ac:picMk id="1034" creationId="{1AC47346-176F-E235-8124-BBB42DEFB86E}"/>
          </ac:picMkLst>
        </pc:picChg>
        <pc:picChg chg="del">
          <ac:chgData name="Nicole Delpiano" userId="bdf5963f-5d41-48b8-9c11-e56bd8180969" providerId="ADAL" clId="{95B710E5-BC8D-4693-8017-90B3B3700680}" dt="2024-09-05T16:22:35.584" v="4216" actId="478"/>
          <ac:picMkLst>
            <pc:docMk/>
            <pc:sldMk cId="268219164" sldId="5752"/>
            <ac:picMk id="1047" creationId="{84C743A6-8E4A-5C39-89CD-75DEA92167B7}"/>
          </ac:picMkLst>
        </pc:picChg>
        <pc:picChg chg="mod">
          <ac:chgData name="Nicole Delpiano" userId="bdf5963f-5d41-48b8-9c11-e56bd8180969" providerId="ADAL" clId="{95B710E5-BC8D-4693-8017-90B3B3700680}" dt="2024-09-05T21:14:12.149" v="4868" actId="1076"/>
          <ac:picMkLst>
            <pc:docMk/>
            <pc:sldMk cId="268219164" sldId="5752"/>
            <ac:picMk id="1053" creationId="{9DA44498-3C4F-3309-2A10-1007CC25BA10}"/>
          </ac:picMkLst>
        </pc:picChg>
        <pc:picChg chg="del mod">
          <ac:chgData name="Nicole Delpiano" userId="bdf5963f-5d41-48b8-9c11-e56bd8180969" providerId="ADAL" clId="{95B710E5-BC8D-4693-8017-90B3B3700680}" dt="2024-09-05T16:30:52.736" v="4328" actId="478"/>
          <ac:picMkLst>
            <pc:docMk/>
            <pc:sldMk cId="268219164" sldId="5752"/>
            <ac:picMk id="1055" creationId="{F26025AA-2271-4688-9E43-B1FF2F9AEADD}"/>
          </ac:picMkLst>
        </pc:picChg>
        <pc:picChg chg="del">
          <ac:chgData name="Nicole Delpiano" userId="bdf5963f-5d41-48b8-9c11-e56bd8180969" providerId="ADAL" clId="{95B710E5-BC8D-4693-8017-90B3B3700680}" dt="2024-09-05T16:20:24.185" v="4161" actId="478"/>
          <ac:picMkLst>
            <pc:docMk/>
            <pc:sldMk cId="268219164" sldId="5752"/>
            <ac:picMk id="1057" creationId="{8C68A5E9-0F0E-A2DA-E739-8BDDF437DEA2}"/>
          </ac:picMkLst>
        </pc:picChg>
      </pc:sldChg>
      <pc:sldChg chg="addSp delSp modSp mod modTransition modNotesTx">
        <pc:chgData name="Nicole Delpiano" userId="bdf5963f-5d41-48b8-9c11-e56bd8180969" providerId="ADAL" clId="{95B710E5-BC8D-4693-8017-90B3B3700680}" dt="2024-09-09T12:50:49.354" v="5418"/>
        <pc:sldMkLst>
          <pc:docMk/>
          <pc:sldMk cId="2047696206" sldId="5766"/>
        </pc:sldMkLst>
        <pc:spChg chg="mod">
          <ac:chgData name="Nicole Delpiano" userId="bdf5963f-5d41-48b8-9c11-e56bd8180969" providerId="ADAL" clId="{95B710E5-BC8D-4693-8017-90B3B3700680}" dt="2024-09-05T13:36:14.432" v="3058" actId="20577"/>
          <ac:spMkLst>
            <pc:docMk/>
            <pc:sldMk cId="2047696206" sldId="5766"/>
            <ac:spMk id="2" creationId="{00000000-0000-0000-0000-000000000000}"/>
          </ac:spMkLst>
        </pc:spChg>
        <pc:picChg chg="add del mod modCrop">
          <ac:chgData name="Nicole Delpiano" userId="bdf5963f-5d41-48b8-9c11-e56bd8180969" providerId="ADAL" clId="{95B710E5-BC8D-4693-8017-90B3B3700680}" dt="2024-09-05T20:40:52.945" v="4519" actId="478"/>
          <ac:picMkLst>
            <pc:docMk/>
            <pc:sldMk cId="2047696206" sldId="5766"/>
            <ac:picMk id="4" creationId="{6D6CE5A8-15C0-CB8B-0B42-F5AD92728A77}"/>
          </ac:picMkLst>
        </pc:picChg>
        <pc:picChg chg="del">
          <ac:chgData name="Nicole Delpiano" userId="bdf5963f-5d41-48b8-9c11-e56bd8180969" providerId="ADAL" clId="{95B710E5-BC8D-4693-8017-90B3B3700680}" dt="2024-09-05T20:40:15.066" v="4513" actId="478"/>
          <ac:picMkLst>
            <pc:docMk/>
            <pc:sldMk cId="2047696206" sldId="5766"/>
            <ac:picMk id="6" creationId="{230F7B2F-EF38-71CA-28BA-A631F8635E42}"/>
          </ac:picMkLst>
        </pc:picChg>
        <pc:picChg chg="add mod">
          <ac:chgData name="Nicole Delpiano" userId="bdf5963f-5d41-48b8-9c11-e56bd8180969" providerId="ADAL" clId="{95B710E5-BC8D-4693-8017-90B3B3700680}" dt="2024-09-05T20:41:25.313" v="4527" actId="1440"/>
          <ac:picMkLst>
            <pc:docMk/>
            <pc:sldMk cId="2047696206" sldId="5766"/>
            <ac:picMk id="7" creationId="{CB686063-288E-9EE6-0B9A-999E1C849EBA}"/>
          </ac:picMkLst>
        </pc:picChg>
      </pc:sldChg>
      <pc:sldChg chg="addSp delSp modSp mod modTransition">
        <pc:chgData name="Nicole Delpiano" userId="bdf5963f-5d41-48b8-9c11-e56bd8180969" providerId="ADAL" clId="{95B710E5-BC8D-4693-8017-90B3B3700680}" dt="2024-09-09T12:50:49.354" v="5418"/>
        <pc:sldMkLst>
          <pc:docMk/>
          <pc:sldMk cId="2749163135" sldId="5782"/>
        </pc:sldMkLst>
        <pc:spChg chg="mod">
          <ac:chgData name="Nicole Delpiano" userId="bdf5963f-5d41-48b8-9c11-e56bd8180969" providerId="ADAL" clId="{95B710E5-BC8D-4693-8017-90B3B3700680}" dt="2024-09-05T16:16:47.263" v="4055" actId="1076"/>
          <ac:spMkLst>
            <pc:docMk/>
            <pc:sldMk cId="2749163135" sldId="5782"/>
            <ac:spMk id="3" creationId="{8A1948C5-EA10-A17A-1879-3E3A11ADBEBB}"/>
          </ac:spMkLst>
        </pc:spChg>
        <pc:spChg chg="add del mod">
          <ac:chgData name="Nicole Delpiano" userId="bdf5963f-5d41-48b8-9c11-e56bd8180969" providerId="ADAL" clId="{95B710E5-BC8D-4693-8017-90B3B3700680}" dt="2024-09-04T13:28:05.116" v="7" actId="22"/>
          <ac:spMkLst>
            <pc:docMk/>
            <pc:sldMk cId="2749163135" sldId="5782"/>
            <ac:spMk id="4" creationId="{1E33C756-0285-5562-91B2-3DC686145AFF}"/>
          </ac:spMkLst>
        </pc:spChg>
        <pc:spChg chg="del">
          <ac:chgData name="Nicole Delpiano" userId="bdf5963f-5d41-48b8-9c11-e56bd8180969" providerId="ADAL" clId="{95B710E5-BC8D-4693-8017-90B3B3700680}" dt="2024-09-04T14:04:21.428" v="915" actId="478"/>
          <ac:spMkLst>
            <pc:docMk/>
            <pc:sldMk cId="2749163135" sldId="5782"/>
            <ac:spMk id="7" creationId="{F5CCEF36-708E-1673-C74A-DED98E39C36F}"/>
          </ac:spMkLst>
        </pc:spChg>
        <pc:spChg chg="add del mod">
          <ac:chgData name="Nicole Delpiano" userId="bdf5963f-5d41-48b8-9c11-e56bd8180969" providerId="ADAL" clId="{95B710E5-BC8D-4693-8017-90B3B3700680}" dt="2024-09-04T14:04:23.081" v="916" actId="478"/>
          <ac:spMkLst>
            <pc:docMk/>
            <pc:sldMk cId="2749163135" sldId="5782"/>
            <ac:spMk id="8" creationId="{FB9E5D57-97AF-1C1F-E0E7-4A74B54AF519}"/>
          </ac:spMkLst>
        </pc:spChg>
        <pc:spChg chg="add mod">
          <ac:chgData name="Nicole Delpiano" userId="bdf5963f-5d41-48b8-9c11-e56bd8180969" providerId="ADAL" clId="{95B710E5-BC8D-4693-8017-90B3B3700680}" dt="2024-09-05T16:16:52.893" v="4056" actId="1076"/>
          <ac:spMkLst>
            <pc:docMk/>
            <pc:sldMk cId="2749163135" sldId="5782"/>
            <ac:spMk id="9" creationId="{6964C846-00C0-85D8-EFA3-50F14D54AC71}"/>
          </ac:spMkLst>
        </pc:spChg>
        <pc:graphicFrameChg chg="mod">
          <ac:chgData name="Nicole Delpiano" userId="bdf5963f-5d41-48b8-9c11-e56bd8180969" providerId="ADAL" clId="{95B710E5-BC8D-4693-8017-90B3B3700680}" dt="2024-09-05T16:16:56.157" v="4057" actId="1076"/>
          <ac:graphicFrameMkLst>
            <pc:docMk/>
            <pc:sldMk cId="2749163135" sldId="5782"/>
            <ac:graphicFrameMk id="6" creationId="{4DD979D4-EDF4-A113-0EB9-57A2F04DD633}"/>
          </ac:graphicFrameMkLst>
        </pc:graphicFrameChg>
      </pc:sldChg>
      <pc:sldChg chg="modSp add mod ord modTransition">
        <pc:chgData name="Nicole Delpiano" userId="bdf5963f-5d41-48b8-9c11-e56bd8180969" providerId="ADAL" clId="{95B710E5-BC8D-4693-8017-90B3B3700680}" dt="2024-09-09T12:50:49.354" v="5418"/>
        <pc:sldMkLst>
          <pc:docMk/>
          <pc:sldMk cId="3027245956" sldId="5783"/>
        </pc:sldMkLst>
        <pc:spChg chg="mod">
          <ac:chgData name="Nicole Delpiano" userId="bdf5963f-5d41-48b8-9c11-e56bd8180969" providerId="ADAL" clId="{95B710E5-BC8D-4693-8017-90B3B3700680}" dt="2024-09-04T13:33:18.795" v="26" actId="20577"/>
          <ac:spMkLst>
            <pc:docMk/>
            <pc:sldMk cId="3027245956" sldId="5783"/>
            <ac:spMk id="2" creationId="{DC2D61E3-2127-19AC-BBD5-C945621E7240}"/>
          </ac:spMkLst>
        </pc:spChg>
      </pc:sldChg>
      <pc:sldChg chg="addSp delSp modSp new del mod modClrScheme chgLayout">
        <pc:chgData name="Nicole Delpiano" userId="bdf5963f-5d41-48b8-9c11-e56bd8180969" providerId="ADAL" clId="{95B710E5-BC8D-4693-8017-90B3B3700680}" dt="2024-09-05T16:11:25.786" v="3969" actId="47"/>
        <pc:sldMkLst>
          <pc:docMk/>
          <pc:sldMk cId="703021434" sldId="5784"/>
        </pc:sldMkLst>
        <pc:spChg chg="add del mod ord">
          <ac:chgData name="Nicole Delpiano" userId="bdf5963f-5d41-48b8-9c11-e56bd8180969" providerId="ADAL" clId="{95B710E5-BC8D-4693-8017-90B3B3700680}" dt="2024-09-05T16:11:07.149" v="3941" actId="478"/>
          <ac:spMkLst>
            <pc:docMk/>
            <pc:sldMk cId="703021434" sldId="5784"/>
            <ac:spMk id="2" creationId="{88C4A657-7B27-9C90-8A53-51577882CB26}"/>
          </ac:spMkLst>
        </pc:spChg>
        <pc:spChg chg="del">
          <ac:chgData name="Nicole Delpiano" userId="bdf5963f-5d41-48b8-9c11-e56bd8180969" providerId="ADAL" clId="{95B710E5-BC8D-4693-8017-90B3B3700680}" dt="2024-09-04T14:02:52.544" v="807" actId="478"/>
          <ac:spMkLst>
            <pc:docMk/>
            <pc:sldMk cId="703021434" sldId="5784"/>
            <ac:spMk id="2" creationId="{FD461BB9-A5FC-FF4D-369D-9D389F95561C}"/>
          </ac:spMkLst>
        </pc:spChg>
        <pc:spChg chg="mod ord">
          <ac:chgData name="Nicole Delpiano" userId="bdf5963f-5d41-48b8-9c11-e56bd8180969" providerId="ADAL" clId="{95B710E5-BC8D-4693-8017-90B3B3700680}" dt="2024-09-05T16:11:04.567" v="3940" actId="700"/>
          <ac:spMkLst>
            <pc:docMk/>
            <pc:sldMk cId="703021434" sldId="5784"/>
            <ac:spMk id="3" creationId="{8CCB8632-088F-2792-1688-6269082BFE4B}"/>
          </ac:spMkLst>
        </pc:spChg>
        <pc:spChg chg="del">
          <ac:chgData name="Nicole Delpiano" userId="bdf5963f-5d41-48b8-9c11-e56bd8180969" providerId="ADAL" clId="{95B710E5-BC8D-4693-8017-90B3B3700680}" dt="2024-09-04T14:02:46.269" v="796" actId="478"/>
          <ac:spMkLst>
            <pc:docMk/>
            <pc:sldMk cId="703021434" sldId="5784"/>
            <ac:spMk id="4" creationId="{BD088060-D927-0D6B-637F-76EB76E64302}"/>
          </ac:spMkLst>
        </pc:spChg>
        <pc:spChg chg="add del mod ord">
          <ac:chgData name="Nicole Delpiano" userId="bdf5963f-5d41-48b8-9c11-e56bd8180969" providerId="ADAL" clId="{95B710E5-BC8D-4693-8017-90B3B3700680}" dt="2024-09-05T16:11:08.993" v="3942" actId="478"/>
          <ac:spMkLst>
            <pc:docMk/>
            <pc:sldMk cId="703021434" sldId="5784"/>
            <ac:spMk id="4" creationId="{C45D6CCB-D958-D495-F4B9-D84645C6CFD5}"/>
          </ac:spMkLst>
        </pc:spChg>
        <pc:spChg chg="add del mod ord">
          <ac:chgData name="Nicole Delpiano" userId="bdf5963f-5d41-48b8-9c11-e56bd8180969" providerId="ADAL" clId="{95B710E5-BC8D-4693-8017-90B3B3700680}" dt="2024-09-05T16:11:23.281" v="3968" actId="478"/>
          <ac:spMkLst>
            <pc:docMk/>
            <pc:sldMk cId="703021434" sldId="5784"/>
            <ac:spMk id="5" creationId="{10C3093C-A6B1-2405-ED3F-F1B3777CEDB5}"/>
          </ac:spMkLst>
        </pc:spChg>
        <pc:spChg chg="add mod">
          <ac:chgData name="Nicole Delpiano" userId="bdf5963f-5d41-48b8-9c11-e56bd8180969" providerId="ADAL" clId="{95B710E5-BC8D-4693-8017-90B3B3700680}" dt="2024-09-05T16:11:23.281" v="3968" actId="478"/>
          <ac:spMkLst>
            <pc:docMk/>
            <pc:sldMk cId="703021434" sldId="5784"/>
            <ac:spMk id="7" creationId="{75101076-C54F-6F5E-BF9E-C3F4A9364AB4}"/>
          </ac:spMkLst>
        </pc:spChg>
      </pc:sldChg>
      <pc:sldChg chg="add del">
        <pc:chgData name="Nicole Delpiano" userId="bdf5963f-5d41-48b8-9c11-e56bd8180969" providerId="ADAL" clId="{95B710E5-BC8D-4693-8017-90B3B3700680}" dt="2024-09-04T18:15:52.138" v="2705" actId="2890"/>
        <pc:sldMkLst>
          <pc:docMk/>
          <pc:sldMk cId="761231151" sldId="5785"/>
        </pc:sldMkLst>
      </pc:sldChg>
      <pc:sldChg chg="modSp add del mod">
        <pc:chgData name="Nicole Delpiano" userId="bdf5963f-5d41-48b8-9c11-e56bd8180969" providerId="ADAL" clId="{95B710E5-BC8D-4693-8017-90B3B3700680}" dt="2024-09-04T16:27:11.805" v="2154" actId="47"/>
        <pc:sldMkLst>
          <pc:docMk/>
          <pc:sldMk cId="1853811196" sldId="5785"/>
        </pc:sldMkLst>
        <pc:graphicFrameChg chg="mod modGraphic">
          <ac:chgData name="Nicole Delpiano" userId="bdf5963f-5d41-48b8-9c11-e56bd8180969" providerId="ADAL" clId="{95B710E5-BC8D-4693-8017-90B3B3700680}" dt="2024-09-04T15:00:01.507" v="1649" actId="1076"/>
          <ac:graphicFrameMkLst>
            <pc:docMk/>
            <pc:sldMk cId="1853811196" sldId="5785"/>
            <ac:graphicFrameMk id="7" creationId="{1AAD55D2-AE34-1033-BC73-00C020472AE3}"/>
          </ac:graphicFrameMkLst>
        </pc:graphicFrameChg>
      </pc:sldChg>
      <pc:sldMasterChg chg="delSldLayout">
        <pc:chgData name="Nicole Delpiano" userId="bdf5963f-5d41-48b8-9c11-e56bd8180969" providerId="ADAL" clId="{95B710E5-BC8D-4693-8017-90B3B3700680}" dt="2024-09-05T20:29:43.253" v="4417" actId="47"/>
        <pc:sldMasterMkLst>
          <pc:docMk/>
          <pc:sldMasterMk cId="1738914496" sldId="2147483694"/>
        </pc:sldMasterMkLst>
        <pc:sldLayoutChg chg="del">
          <pc:chgData name="Nicole Delpiano" userId="bdf5963f-5d41-48b8-9c11-e56bd8180969" providerId="ADAL" clId="{95B710E5-BC8D-4693-8017-90B3B3700680}" dt="2024-09-05T20:29:43.253" v="4417" actId="47"/>
          <pc:sldLayoutMkLst>
            <pc:docMk/>
            <pc:sldMasterMk cId="1738914496" sldId="2147483694"/>
            <pc:sldLayoutMk cId="3504372556" sldId="2147483717"/>
          </pc:sldLayoutMkLst>
        </pc:sldLayoutChg>
      </pc:sldMasterChg>
    </pc:docChg>
  </pc:docChgLst>
  <pc:docChgLst>
    <pc:chgData name="María Isidora Undurraga M" userId="S::mundurraga@bcentral.cl::ff7b5223-a5d3-4788-9408-a29280c5f6e8" providerId="AD" clId="Web-{ECED946C-2481-45F3-99BB-267B822FC5D9}"/>
    <pc:docChg chg="modSld sldOrd">
      <pc:chgData name="María Isidora Undurraga M" userId="S::mundurraga@bcentral.cl::ff7b5223-a5d3-4788-9408-a29280c5f6e8" providerId="AD" clId="Web-{ECED946C-2481-45F3-99BB-267B822FC5D9}" dt="2024-05-03T14:20:25.776" v="55"/>
      <pc:docMkLst>
        <pc:docMk/>
      </pc:docMkLst>
      <pc:sldChg chg="mod ord modShow">
        <pc:chgData name="María Isidora Undurraga M" userId="S::mundurraga@bcentral.cl::ff7b5223-a5d3-4788-9408-a29280c5f6e8" providerId="AD" clId="Web-{ECED946C-2481-45F3-99BB-267B822FC5D9}" dt="2024-05-03T14:20:25.776" v="55"/>
        <pc:sldMkLst>
          <pc:docMk/>
          <pc:sldMk cId="3926173584" sldId="4021"/>
        </pc:sldMkLst>
      </pc:sldChg>
      <pc:sldChg chg="modSp">
        <pc:chgData name="María Isidora Undurraga M" userId="S::mundurraga@bcentral.cl::ff7b5223-a5d3-4788-9408-a29280c5f6e8" providerId="AD" clId="Web-{ECED946C-2481-45F3-99BB-267B822FC5D9}" dt="2024-05-03T14:15:47.861" v="53" actId="20577"/>
        <pc:sldMkLst>
          <pc:docMk/>
          <pc:sldMk cId="905718023" sldId="4042"/>
        </pc:sldMkLst>
        <pc:spChg chg="mod">
          <ac:chgData name="María Isidora Undurraga M" userId="S::mundurraga@bcentral.cl::ff7b5223-a5d3-4788-9408-a29280c5f6e8" providerId="AD" clId="Web-{ECED946C-2481-45F3-99BB-267B822FC5D9}" dt="2024-05-03T14:15:47.861" v="53" actId="20577"/>
          <ac:spMkLst>
            <pc:docMk/>
            <pc:sldMk cId="905718023" sldId="4042"/>
            <ac:spMk id="5" creationId="{0447A31C-C1CE-1F70-8703-890D1FA2C922}"/>
          </ac:spMkLst>
        </pc:spChg>
      </pc:sldChg>
    </pc:docChg>
  </pc:docChgLst>
  <pc:docChgLst>
    <pc:chgData name="Nicole Delpiano" userId="bdf5963f-5d41-48b8-9c11-e56bd8180969" providerId="ADAL" clId="{21A8E5F3-9A0F-4F0A-9200-5B7FB1931A04}"/>
    <pc:docChg chg="undo custSel addSld delSld modSld sldOrd">
      <pc:chgData name="Nicole Delpiano" userId="bdf5963f-5d41-48b8-9c11-e56bd8180969" providerId="ADAL" clId="{21A8E5F3-9A0F-4F0A-9200-5B7FB1931A04}" dt="2024-05-06T16:43:06.974" v="2791" actId="20577"/>
      <pc:docMkLst>
        <pc:docMk/>
      </pc:docMkLst>
      <pc:sldChg chg="modSp mod">
        <pc:chgData name="Nicole Delpiano" userId="bdf5963f-5d41-48b8-9c11-e56bd8180969" providerId="ADAL" clId="{21A8E5F3-9A0F-4F0A-9200-5B7FB1931A04}" dt="2024-05-02T17:58:54.554" v="717" actId="20577"/>
        <pc:sldMkLst>
          <pc:docMk/>
          <pc:sldMk cId="2643679123" sldId="3998"/>
        </pc:sldMkLst>
        <pc:spChg chg="mod">
          <ac:chgData name="Nicole Delpiano" userId="bdf5963f-5d41-48b8-9c11-e56bd8180969" providerId="ADAL" clId="{21A8E5F3-9A0F-4F0A-9200-5B7FB1931A04}" dt="2024-05-02T17:51:17.096" v="368" actId="20577"/>
          <ac:spMkLst>
            <pc:docMk/>
            <pc:sldMk cId="2643679123" sldId="3998"/>
            <ac:spMk id="2" creationId="{FA707521-4E43-88A8-66E2-7E525BB6958F}"/>
          </ac:spMkLst>
        </pc:spChg>
        <pc:spChg chg="mod">
          <ac:chgData name="Nicole Delpiano" userId="bdf5963f-5d41-48b8-9c11-e56bd8180969" providerId="ADAL" clId="{21A8E5F3-9A0F-4F0A-9200-5B7FB1931A04}" dt="2024-05-02T17:58:54.554" v="717" actId="20577"/>
          <ac:spMkLst>
            <pc:docMk/>
            <pc:sldMk cId="2643679123" sldId="3998"/>
            <ac:spMk id="3" creationId="{CC3CF987-3AD6-4127-B7B7-3FEA1BECCA54}"/>
          </ac:spMkLst>
        </pc:spChg>
        <pc:spChg chg="mod">
          <ac:chgData name="Nicole Delpiano" userId="bdf5963f-5d41-48b8-9c11-e56bd8180969" providerId="ADAL" clId="{21A8E5F3-9A0F-4F0A-9200-5B7FB1931A04}" dt="2024-05-02T17:58:17.628" v="710" actId="20577"/>
          <ac:spMkLst>
            <pc:docMk/>
            <pc:sldMk cId="2643679123" sldId="3998"/>
            <ac:spMk id="4" creationId="{C2187218-FB17-5E64-519D-094B86C03ED9}"/>
          </ac:spMkLst>
        </pc:spChg>
        <pc:spChg chg="mod">
          <ac:chgData name="Nicole Delpiano" userId="bdf5963f-5d41-48b8-9c11-e56bd8180969" providerId="ADAL" clId="{21A8E5F3-9A0F-4F0A-9200-5B7FB1931A04}" dt="2024-05-02T17:41:10.473" v="100" actId="14100"/>
          <ac:spMkLst>
            <pc:docMk/>
            <pc:sldMk cId="2643679123" sldId="3998"/>
            <ac:spMk id="5" creationId="{87267265-25AF-1B84-BEBF-48F71C7D7447}"/>
          </ac:spMkLst>
        </pc:spChg>
        <pc:spChg chg="mod">
          <ac:chgData name="Nicole Delpiano" userId="bdf5963f-5d41-48b8-9c11-e56bd8180969" providerId="ADAL" clId="{21A8E5F3-9A0F-4F0A-9200-5B7FB1931A04}" dt="2024-05-02T17:41:44.610" v="111" actId="6549"/>
          <ac:spMkLst>
            <pc:docMk/>
            <pc:sldMk cId="2643679123" sldId="3998"/>
            <ac:spMk id="6" creationId="{8C1AABF8-89AD-3C0D-1DF5-2EC9306B5318}"/>
          </ac:spMkLst>
        </pc:spChg>
      </pc:sldChg>
      <pc:sldChg chg="mod modShow">
        <pc:chgData name="Nicole Delpiano" userId="bdf5963f-5d41-48b8-9c11-e56bd8180969" providerId="ADAL" clId="{21A8E5F3-9A0F-4F0A-9200-5B7FB1931A04}" dt="2024-05-02T17:47:33.555" v="190" actId="729"/>
        <pc:sldMkLst>
          <pc:docMk/>
          <pc:sldMk cId="895722324" sldId="4004"/>
        </pc:sldMkLst>
      </pc:sldChg>
      <pc:sldChg chg="addSp delSp modSp mod">
        <pc:chgData name="Nicole Delpiano" userId="bdf5963f-5d41-48b8-9c11-e56bd8180969" providerId="ADAL" clId="{21A8E5F3-9A0F-4F0A-9200-5B7FB1931A04}" dt="2024-05-02T17:53:44.567" v="442" actId="14100"/>
        <pc:sldMkLst>
          <pc:docMk/>
          <pc:sldMk cId="1449744061" sldId="4019"/>
        </pc:sldMkLst>
        <pc:spChg chg="mod">
          <ac:chgData name="Nicole Delpiano" userId="bdf5963f-5d41-48b8-9c11-e56bd8180969" providerId="ADAL" clId="{21A8E5F3-9A0F-4F0A-9200-5B7FB1931A04}" dt="2024-05-02T17:53:44.567" v="442" actId="14100"/>
          <ac:spMkLst>
            <pc:docMk/>
            <pc:sldMk cId="1449744061" sldId="4019"/>
            <ac:spMk id="8" creationId="{EF90767A-0BB0-E63F-96DC-9EC798102E9E}"/>
          </ac:spMkLst>
        </pc:spChg>
        <pc:spChg chg="mod">
          <ac:chgData name="Nicole Delpiano" userId="bdf5963f-5d41-48b8-9c11-e56bd8180969" providerId="ADAL" clId="{21A8E5F3-9A0F-4F0A-9200-5B7FB1931A04}" dt="2024-05-02T17:53:42.632" v="441" actId="14100"/>
          <ac:spMkLst>
            <pc:docMk/>
            <pc:sldMk cId="1449744061" sldId="4019"/>
            <ac:spMk id="10" creationId="{840679B1-3FB2-F4DF-5ED7-17D2C3625268}"/>
          </ac:spMkLst>
        </pc:spChg>
        <pc:picChg chg="del mod">
          <ac:chgData name="Nicole Delpiano" userId="bdf5963f-5d41-48b8-9c11-e56bd8180969" providerId="ADAL" clId="{21A8E5F3-9A0F-4F0A-9200-5B7FB1931A04}" dt="2024-05-02T17:50:11.268" v="345" actId="478"/>
          <ac:picMkLst>
            <pc:docMk/>
            <pc:sldMk cId="1449744061" sldId="4019"/>
            <ac:picMk id="4" creationId="{C7915B01-9865-818C-B3DF-CB9F82DD543E}"/>
          </ac:picMkLst>
        </pc:picChg>
        <pc:picChg chg="add del mod">
          <ac:chgData name="Nicole Delpiano" userId="bdf5963f-5d41-48b8-9c11-e56bd8180969" providerId="ADAL" clId="{21A8E5F3-9A0F-4F0A-9200-5B7FB1931A04}" dt="2024-05-02T17:50:24.343" v="348" actId="1076"/>
          <ac:picMkLst>
            <pc:docMk/>
            <pc:sldMk cId="1449744061" sldId="4019"/>
            <ac:picMk id="5" creationId="{886BA830-D55C-368A-0136-7DF69ECCE904}"/>
          </ac:picMkLst>
        </pc:picChg>
      </pc:sldChg>
      <pc:sldChg chg="del">
        <pc:chgData name="Nicole Delpiano" userId="bdf5963f-5d41-48b8-9c11-e56bd8180969" providerId="ADAL" clId="{21A8E5F3-9A0F-4F0A-9200-5B7FB1931A04}" dt="2024-05-02T17:43:35.531" v="185" actId="47"/>
        <pc:sldMkLst>
          <pc:docMk/>
          <pc:sldMk cId="642635638" sldId="4020"/>
        </pc:sldMkLst>
      </pc:sldChg>
      <pc:sldChg chg="modSp mod ord">
        <pc:chgData name="Nicole Delpiano" userId="bdf5963f-5d41-48b8-9c11-e56bd8180969" providerId="ADAL" clId="{21A8E5F3-9A0F-4F0A-9200-5B7FB1931A04}" dt="2024-05-06T16:22:28.034" v="2432"/>
        <pc:sldMkLst>
          <pc:docMk/>
          <pc:sldMk cId="3926173584" sldId="4021"/>
        </pc:sldMkLst>
        <pc:spChg chg="mod">
          <ac:chgData name="Nicole Delpiano" userId="bdf5963f-5d41-48b8-9c11-e56bd8180969" providerId="ADAL" clId="{21A8E5F3-9A0F-4F0A-9200-5B7FB1931A04}" dt="2024-05-02T18:08:23.574" v="969" actId="20577"/>
          <ac:spMkLst>
            <pc:docMk/>
            <pc:sldMk cId="3926173584" sldId="4021"/>
            <ac:spMk id="2" creationId="{FA707521-4E43-88A8-66E2-7E525BB6958F}"/>
          </ac:spMkLst>
        </pc:spChg>
        <pc:graphicFrameChg chg="modGraphic">
          <ac:chgData name="Nicole Delpiano" userId="bdf5963f-5d41-48b8-9c11-e56bd8180969" providerId="ADAL" clId="{21A8E5F3-9A0F-4F0A-9200-5B7FB1931A04}" dt="2024-05-02T18:07:44.821" v="916" actId="207"/>
          <ac:graphicFrameMkLst>
            <pc:docMk/>
            <pc:sldMk cId="3926173584" sldId="4021"/>
            <ac:graphicFrameMk id="14" creationId="{562B70B7-89C6-8320-BF62-61DE8E27EC00}"/>
          </ac:graphicFrameMkLst>
        </pc:graphicFrameChg>
      </pc:sldChg>
      <pc:sldChg chg="addSp delSp modSp mod ord delAnim">
        <pc:chgData name="Nicole Delpiano" userId="bdf5963f-5d41-48b8-9c11-e56bd8180969" providerId="ADAL" clId="{21A8E5F3-9A0F-4F0A-9200-5B7FB1931A04}" dt="2024-05-06T16:16:12.435" v="2371" actId="14100"/>
        <pc:sldMkLst>
          <pc:docMk/>
          <pc:sldMk cId="2905482851" sldId="4029"/>
        </pc:sldMkLst>
        <pc:spChg chg="mod">
          <ac:chgData name="Nicole Delpiano" userId="bdf5963f-5d41-48b8-9c11-e56bd8180969" providerId="ADAL" clId="{21A8E5F3-9A0F-4F0A-9200-5B7FB1931A04}" dt="2024-05-06T16:16:06.644" v="2370" actId="948"/>
          <ac:spMkLst>
            <pc:docMk/>
            <pc:sldMk cId="2905482851" sldId="4029"/>
            <ac:spMk id="2" creationId="{FA707521-4E43-88A8-66E2-7E525BB6958F}"/>
          </ac:spMkLst>
        </pc:spChg>
        <pc:spChg chg="del mod">
          <ac:chgData name="Nicole Delpiano" userId="bdf5963f-5d41-48b8-9c11-e56bd8180969" providerId="ADAL" clId="{21A8E5F3-9A0F-4F0A-9200-5B7FB1931A04}" dt="2024-05-02T18:23:08.160" v="1747" actId="478"/>
          <ac:spMkLst>
            <pc:docMk/>
            <pc:sldMk cId="2905482851" sldId="4029"/>
            <ac:spMk id="4" creationId="{32B7D96F-D0BF-19AF-B55B-9F96568A5058}"/>
          </ac:spMkLst>
        </pc:spChg>
        <pc:picChg chg="add mod">
          <ac:chgData name="Nicole Delpiano" userId="bdf5963f-5d41-48b8-9c11-e56bd8180969" providerId="ADAL" clId="{21A8E5F3-9A0F-4F0A-9200-5B7FB1931A04}" dt="2024-05-06T16:16:12.435" v="2371" actId="14100"/>
          <ac:picMkLst>
            <pc:docMk/>
            <pc:sldMk cId="2905482851" sldId="4029"/>
            <ac:picMk id="5" creationId="{9366D219-7D54-6DBD-0585-624571D49E08}"/>
          </ac:picMkLst>
        </pc:picChg>
        <pc:picChg chg="del">
          <ac:chgData name="Nicole Delpiano" userId="bdf5963f-5d41-48b8-9c11-e56bd8180969" providerId="ADAL" clId="{21A8E5F3-9A0F-4F0A-9200-5B7FB1931A04}" dt="2024-05-02T18:24:34.492" v="1748" actId="478"/>
          <ac:picMkLst>
            <pc:docMk/>
            <pc:sldMk cId="2905482851" sldId="4029"/>
            <ac:picMk id="6" creationId="{A70836E1-F075-3B9F-CCF4-45C1213706C8}"/>
          </ac:picMkLst>
        </pc:picChg>
      </pc:sldChg>
      <pc:sldChg chg="modSp mod">
        <pc:chgData name="Nicole Delpiano" userId="bdf5963f-5d41-48b8-9c11-e56bd8180969" providerId="ADAL" clId="{21A8E5F3-9A0F-4F0A-9200-5B7FB1931A04}" dt="2024-05-02T18:17:31.260" v="1597" actId="20577"/>
        <pc:sldMkLst>
          <pc:docMk/>
          <pc:sldMk cId="230366168" sldId="4030"/>
        </pc:sldMkLst>
        <pc:spChg chg="mod">
          <ac:chgData name="Nicole Delpiano" userId="bdf5963f-5d41-48b8-9c11-e56bd8180969" providerId="ADAL" clId="{21A8E5F3-9A0F-4F0A-9200-5B7FB1931A04}" dt="2024-05-02T18:17:31.260" v="1597" actId="20577"/>
          <ac:spMkLst>
            <pc:docMk/>
            <pc:sldMk cId="230366168" sldId="4030"/>
            <ac:spMk id="2" creationId="{FA707521-4E43-88A8-66E2-7E525BB6958F}"/>
          </ac:spMkLst>
        </pc:spChg>
        <pc:spChg chg="mod">
          <ac:chgData name="Nicole Delpiano" userId="bdf5963f-5d41-48b8-9c11-e56bd8180969" providerId="ADAL" clId="{21A8E5F3-9A0F-4F0A-9200-5B7FB1931A04}" dt="2024-05-02T18:10:35.005" v="1151" actId="1076"/>
          <ac:spMkLst>
            <pc:docMk/>
            <pc:sldMk cId="230366168" sldId="4030"/>
            <ac:spMk id="8" creationId="{99207AC1-215F-C06F-0C07-E7EBB5D1D24C}"/>
          </ac:spMkLst>
        </pc:spChg>
        <pc:graphicFrameChg chg="mod">
          <ac:chgData name="Nicole Delpiano" userId="bdf5963f-5d41-48b8-9c11-e56bd8180969" providerId="ADAL" clId="{21A8E5F3-9A0F-4F0A-9200-5B7FB1931A04}" dt="2024-05-02T18:10:32.923" v="1150" actId="1076"/>
          <ac:graphicFrameMkLst>
            <pc:docMk/>
            <pc:sldMk cId="230366168" sldId="4030"/>
            <ac:graphicFrameMk id="4" creationId="{ACE07F51-4D27-5498-A6E0-5E98176A8FD4}"/>
          </ac:graphicFrameMkLst>
        </pc:graphicFrameChg>
      </pc:sldChg>
      <pc:sldChg chg="mod ord modShow">
        <pc:chgData name="Nicole Delpiano" userId="bdf5963f-5d41-48b8-9c11-e56bd8180969" providerId="ADAL" clId="{21A8E5F3-9A0F-4F0A-9200-5B7FB1931A04}" dt="2024-05-02T18:29:49.771" v="2180"/>
        <pc:sldMkLst>
          <pc:docMk/>
          <pc:sldMk cId="4170576759" sldId="4034"/>
        </pc:sldMkLst>
      </pc:sldChg>
      <pc:sldChg chg="modSp mod">
        <pc:chgData name="Nicole Delpiano" userId="bdf5963f-5d41-48b8-9c11-e56bd8180969" providerId="ADAL" clId="{21A8E5F3-9A0F-4F0A-9200-5B7FB1931A04}" dt="2024-05-06T16:42:30.513" v="2760" actId="1076"/>
        <pc:sldMkLst>
          <pc:docMk/>
          <pc:sldMk cId="416953187" sldId="4035"/>
        </pc:sldMkLst>
        <pc:spChg chg="mod">
          <ac:chgData name="Nicole Delpiano" userId="bdf5963f-5d41-48b8-9c11-e56bd8180969" providerId="ADAL" clId="{21A8E5F3-9A0F-4F0A-9200-5B7FB1931A04}" dt="2024-05-06T16:42:07.266" v="2758" actId="403"/>
          <ac:spMkLst>
            <pc:docMk/>
            <pc:sldMk cId="416953187" sldId="4035"/>
            <ac:spMk id="2" creationId="{FA707521-4E43-88A8-66E2-7E525BB6958F}"/>
          </ac:spMkLst>
        </pc:spChg>
        <pc:spChg chg="mod">
          <ac:chgData name="Nicole Delpiano" userId="bdf5963f-5d41-48b8-9c11-e56bd8180969" providerId="ADAL" clId="{21A8E5F3-9A0F-4F0A-9200-5B7FB1931A04}" dt="2024-05-06T16:22:18.817" v="2430" actId="20577"/>
          <ac:spMkLst>
            <pc:docMk/>
            <pc:sldMk cId="416953187" sldId="4035"/>
            <ac:spMk id="12" creationId="{4EB12DCB-3651-E748-EA32-7E2F8075BB10}"/>
          </ac:spMkLst>
        </pc:spChg>
        <pc:spChg chg="mod">
          <ac:chgData name="Nicole Delpiano" userId="bdf5963f-5d41-48b8-9c11-e56bd8180969" providerId="ADAL" clId="{21A8E5F3-9A0F-4F0A-9200-5B7FB1931A04}" dt="2024-05-06T16:42:30.513" v="2760" actId="1076"/>
          <ac:spMkLst>
            <pc:docMk/>
            <pc:sldMk cId="416953187" sldId="4035"/>
            <ac:spMk id="14" creationId="{98E567B0-2FA6-4B50-53F4-AB52038B1185}"/>
          </ac:spMkLst>
        </pc:spChg>
      </pc:sldChg>
      <pc:sldChg chg="modSp mod">
        <pc:chgData name="Nicole Delpiano" userId="bdf5963f-5d41-48b8-9c11-e56bd8180969" providerId="ADAL" clId="{21A8E5F3-9A0F-4F0A-9200-5B7FB1931A04}" dt="2024-05-02T18:02:31.793" v="915" actId="1076"/>
        <pc:sldMkLst>
          <pc:docMk/>
          <pc:sldMk cId="3590296563" sldId="4037"/>
        </pc:sldMkLst>
        <pc:spChg chg="mod">
          <ac:chgData name="Nicole Delpiano" userId="bdf5963f-5d41-48b8-9c11-e56bd8180969" providerId="ADAL" clId="{21A8E5F3-9A0F-4F0A-9200-5B7FB1931A04}" dt="2024-05-02T18:02:22.817" v="913" actId="20577"/>
          <ac:spMkLst>
            <pc:docMk/>
            <pc:sldMk cId="3590296563" sldId="4037"/>
            <ac:spMk id="2" creationId="{FA707521-4E43-88A8-66E2-7E525BB6958F}"/>
          </ac:spMkLst>
        </pc:spChg>
        <pc:picChg chg="mod">
          <ac:chgData name="Nicole Delpiano" userId="bdf5963f-5d41-48b8-9c11-e56bd8180969" providerId="ADAL" clId="{21A8E5F3-9A0F-4F0A-9200-5B7FB1931A04}" dt="2024-05-02T18:02:31.793" v="915" actId="1076"/>
          <ac:picMkLst>
            <pc:docMk/>
            <pc:sldMk cId="3590296563" sldId="4037"/>
            <ac:picMk id="8" creationId="{83E9C7E8-2569-0544-29C1-DD9CA68324B5}"/>
          </ac:picMkLst>
        </pc:picChg>
      </pc:sldChg>
      <pc:sldChg chg="modSp mod ord">
        <pc:chgData name="Nicole Delpiano" userId="bdf5963f-5d41-48b8-9c11-e56bd8180969" providerId="ADAL" clId="{21A8E5F3-9A0F-4F0A-9200-5B7FB1931A04}" dt="2024-05-06T16:37:42.522" v="2546" actId="1076"/>
        <pc:sldMkLst>
          <pc:docMk/>
          <pc:sldMk cId="178279799" sldId="4038"/>
        </pc:sldMkLst>
        <pc:spChg chg="mod">
          <ac:chgData name="Nicole Delpiano" userId="bdf5963f-5d41-48b8-9c11-e56bd8180969" providerId="ADAL" clId="{21A8E5F3-9A0F-4F0A-9200-5B7FB1931A04}" dt="2024-05-06T16:23:50.189" v="2538" actId="255"/>
          <ac:spMkLst>
            <pc:docMk/>
            <pc:sldMk cId="178279799" sldId="4038"/>
            <ac:spMk id="2" creationId="{FA707521-4E43-88A8-66E2-7E525BB6958F}"/>
          </ac:spMkLst>
        </pc:spChg>
        <pc:spChg chg="mod">
          <ac:chgData name="Nicole Delpiano" userId="bdf5963f-5d41-48b8-9c11-e56bd8180969" providerId="ADAL" clId="{21A8E5F3-9A0F-4F0A-9200-5B7FB1931A04}" dt="2024-05-06T16:37:40.927" v="2545" actId="14100"/>
          <ac:spMkLst>
            <pc:docMk/>
            <pc:sldMk cId="178279799" sldId="4038"/>
            <ac:spMk id="7" creationId="{ABF393F5-23A7-A0C2-2C27-64C00BBE9D61}"/>
          </ac:spMkLst>
        </pc:spChg>
        <pc:picChg chg="mod">
          <ac:chgData name="Nicole Delpiano" userId="bdf5963f-5d41-48b8-9c11-e56bd8180969" providerId="ADAL" clId="{21A8E5F3-9A0F-4F0A-9200-5B7FB1931A04}" dt="2024-05-06T16:23:52.517" v="2539" actId="1076"/>
          <ac:picMkLst>
            <pc:docMk/>
            <pc:sldMk cId="178279799" sldId="4038"/>
            <ac:picMk id="4" creationId="{E1E2CA57-5A17-C395-CB0C-2E2656B5DC8A}"/>
          </ac:picMkLst>
        </pc:picChg>
        <pc:picChg chg="mod">
          <ac:chgData name="Nicole Delpiano" userId="bdf5963f-5d41-48b8-9c11-e56bd8180969" providerId="ADAL" clId="{21A8E5F3-9A0F-4F0A-9200-5B7FB1931A04}" dt="2024-05-06T16:37:37.499" v="2543" actId="1076"/>
          <ac:picMkLst>
            <pc:docMk/>
            <pc:sldMk cId="178279799" sldId="4038"/>
            <ac:picMk id="6" creationId="{7BD1D258-3971-6867-DF2A-E5036C233D88}"/>
          </ac:picMkLst>
        </pc:picChg>
        <pc:picChg chg="mod">
          <ac:chgData name="Nicole Delpiano" userId="bdf5963f-5d41-48b8-9c11-e56bd8180969" providerId="ADAL" clId="{21A8E5F3-9A0F-4F0A-9200-5B7FB1931A04}" dt="2024-05-06T16:37:42.522" v="2546" actId="1076"/>
          <ac:picMkLst>
            <pc:docMk/>
            <pc:sldMk cId="178279799" sldId="4038"/>
            <ac:picMk id="11266" creationId="{EFF88610-E93A-AAB5-D8F2-B59CFD36538F}"/>
          </ac:picMkLst>
        </pc:picChg>
      </pc:sldChg>
      <pc:sldChg chg="modSp mod">
        <pc:chgData name="Nicole Delpiano" userId="bdf5963f-5d41-48b8-9c11-e56bd8180969" providerId="ADAL" clId="{21A8E5F3-9A0F-4F0A-9200-5B7FB1931A04}" dt="2024-05-06T16:41:15.990" v="2756" actId="20577"/>
        <pc:sldMkLst>
          <pc:docMk/>
          <pc:sldMk cId="4147770452" sldId="4039"/>
        </pc:sldMkLst>
        <pc:spChg chg="mod">
          <ac:chgData name="Nicole Delpiano" userId="bdf5963f-5d41-48b8-9c11-e56bd8180969" providerId="ADAL" clId="{21A8E5F3-9A0F-4F0A-9200-5B7FB1931A04}" dt="2024-05-06T16:41:15.990" v="2756" actId="20577"/>
          <ac:spMkLst>
            <pc:docMk/>
            <pc:sldMk cId="4147770452" sldId="4039"/>
            <ac:spMk id="2" creationId="{FA707521-4E43-88A8-66E2-7E525BB6958F}"/>
          </ac:spMkLst>
        </pc:spChg>
      </pc:sldChg>
      <pc:sldChg chg="addSp delSp modSp add mod">
        <pc:chgData name="Nicole Delpiano" userId="bdf5963f-5d41-48b8-9c11-e56bd8180969" providerId="ADAL" clId="{21A8E5F3-9A0F-4F0A-9200-5B7FB1931A04}" dt="2024-05-06T16:17:30.105" v="2406" actId="113"/>
        <pc:sldMkLst>
          <pc:docMk/>
          <pc:sldMk cId="3722705483" sldId="4040"/>
        </pc:sldMkLst>
        <pc:spChg chg="mod">
          <ac:chgData name="Nicole Delpiano" userId="bdf5963f-5d41-48b8-9c11-e56bd8180969" providerId="ADAL" clId="{21A8E5F3-9A0F-4F0A-9200-5B7FB1931A04}" dt="2024-05-06T16:17:30.105" v="2406" actId="113"/>
          <ac:spMkLst>
            <pc:docMk/>
            <pc:sldMk cId="3722705483" sldId="4040"/>
            <ac:spMk id="2" creationId="{FA707521-4E43-88A8-66E2-7E525BB6958F}"/>
          </ac:spMkLst>
        </pc:spChg>
        <pc:spChg chg="del">
          <ac:chgData name="Nicole Delpiano" userId="bdf5963f-5d41-48b8-9c11-e56bd8180969" providerId="ADAL" clId="{21A8E5F3-9A0F-4F0A-9200-5B7FB1931A04}" dt="2024-05-02T17:49:42.581" v="336" actId="478"/>
          <ac:spMkLst>
            <pc:docMk/>
            <pc:sldMk cId="3722705483" sldId="4040"/>
            <ac:spMk id="3" creationId="{47E2DD28-BE41-8CE4-CA68-93B8C3CF12AA}"/>
          </ac:spMkLst>
        </pc:spChg>
        <pc:graphicFrameChg chg="mod modGraphic">
          <ac:chgData name="Nicole Delpiano" userId="bdf5963f-5d41-48b8-9c11-e56bd8180969" providerId="ADAL" clId="{21A8E5F3-9A0F-4F0A-9200-5B7FB1931A04}" dt="2024-05-06T16:16:37.982" v="2372" actId="1076"/>
          <ac:graphicFrameMkLst>
            <pc:docMk/>
            <pc:sldMk cId="3722705483" sldId="4040"/>
            <ac:graphicFrameMk id="12" creationId="{9C49CDDD-C82F-D3C1-CC27-AAEE3BAD8C9E}"/>
          </ac:graphicFrameMkLst>
        </pc:graphicFrameChg>
        <pc:picChg chg="add del">
          <ac:chgData name="Nicole Delpiano" userId="bdf5963f-5d41-48b8-9c11-e56bd8180969" providerId="ADAL" clId="{21A8E5F3-9A0F-4F0A-9200-5B7FB1931A04}" dt="2024-05-02T17:45:08.325" v="189" actId="22"/>
          <ac:picMkLst>
            <pc:docMk/>
            <pc:sldMk cId="3722705483" sldId="4040"/>
            <ac:picMk id="5" creationId="{7F229A61-B1F6-D385-7B0F-0B8ED00C3676}"/>
          </ac:picMkLst>
        </pc:picChg>
      </pc:sldChg>
      <pc:sldChg chg="modSp new del mod ord">
        <pc:chgData name="Nicole Delpiano" userId="bdf5963f-5d41-48b8-9c11-e56bd8180969" providerId="ADAL" clId="{21A8E5F3-9A0F-4F0A-9200-5B7FB1931A04}" dt="2024-05-02T18:31:20.938" v="2308" actId="2696"/>
        <pc:sldMkLst>
          <pc:docMk/>
          <pc:sldMk cId="589071996" sldId="4041"/>
        </pc:sldMkLst>
        <pc:spChg chg="mod">
          <ac:chgData name="Nicole Delpiano" userId="bdf5963f-5d41-48b8-9c11-e56bd8180969" providerId="ADAL" clId="{21A8E5F3-9A0F-4F0A-9200-5B7FB1931A04}" dt="2024-05-02T18:13:02.515" v="1384" actId="6549"/>
          <ac:spMkLst>
            <pc:docMk/>
            <pc:sldMk cId="589071996" sldId="4041"/>
            <ac:spMk id="2" creationId="{20F54C57-82E8-04E0-CD41-4E2D1D8BAE32}"/>
          </ac:spMkLst>
        </pc:spChg>
        <pc:spChg chg="mod">
          <ac:chgData name="Nicole Delpiano" userId="bdf5963f-5d41-48b8-9c11-e56bd8180969" providerId="ADAL" clId="{21A8E5F3-9A0F-4F0A-9200-5B7FB1931A04}" dt="2024-05-02T18:13:14.795" v="1422" actId="207"/>
          <ac:spMkLst>
            <pc:docMk/>
            <pc:sldMk cId="589071996" sldId="4041"/>
            <ac:spMk id="3" creationId="{0E50DA53-D256-B600-53D5-DB2A3A06613A}"/>
          </ac:spMkLst>
        </pc:spChg>
      </pc:sldChg>
      <pc:sldChg chg="addSp delSp modSp new mod modClrScheme chgLayout">
        <pc:chgData name="Nicole Delpiano" userId="bdf5963f-5d41-48b8-9c11-e56bd8180969" providerId="ADAL" clId="{21A8E5F3-9A0F-4F0A-9200-5B7FB1931A04}" dt="2024-05-06T16:14:46.967" v="2339" actId="313"/>
        <pc:sldMkLst>
          <pc:docMk/>
          <pc:sldMk cId="905718023" sldId="4042"/>
        </pc:sldMkLst>
        <pc:spChg chg="del mod ord">
          <ac:chgData name="Nicole Delpiano" userId="bdf5963f-5d41-48b8-9c11-e56bd8180969" providerId="ADAL" clId="{21A8E5F3-9A0F-4F0A-9200-5B7FB1931A04}" dt="2024-05-02T18:13:41.207" v="1424" actId="700"/>
          <ac:spMkLst>
            <pc:docMk/>
            <pc:sldMk cId="905718023" sldId="4042"/>
            <ac:spMk id="2" creationId="{9298EDF8-ADFE-8318-2E2F-3E18B7720763}"/>
          </ac:spMkLst>
        </pc:spChg>
        <pc:spChg chg="add del mod ord">
          <ac:chgData name="Nicole Delpiano" userId="bdf5963f-5d41-48b8-9c11-e56bd8180969" providerId="ADAL" clId="{21A8E5F3-9A0F-4F0A-9200-5B7FB1931A04}" dt="2024-05-02T18:14:15.756" v="1438" actId="478"/>
          <ac:spMkLst>
            <pc:docMk/>
            <pc:sldMk cId="905718023" sldId="4042"/>
            <ac:spMk id="3" creationId="{B10F78AA-48C7-0B1A-B8AE-7EAE6F373C7E}"/>
          </ac:spMkLst>
        </pc:spChg>
        <pc:spChg chg="add mod ord">
          <ac:chgData name="Nicole Delpiano" userId="bdf5963f-5d41-48b8-9c11-e56bd8180969" providerId="ADAL" clId="{21A8E5F3-9A0F-4F0A-9200-5B7FB1931A04}" dt="2024-05-02T18:14:17.906" v="1439" actId="1076"/>
          <ac:spMkLst>
            <pc:docMk/>
            <pc:sldMk cId="905718023" sldId="4042"/>
            <ac:spMk id="4" creationId="{6C037472-7E75-76AB-67AE-74068B77CF3E}"/>
          </ac:spMkLst>
        </pc:spChg>
        <pc:spChg chg="add mod ord">
          <ac:chgData name="Nicole Delpiano" userId="bdf5963f-5d41-48b8-9c11-e56bd8180969" providerId="ADAL" clId="{21A8E5F3-9A0F-4F0A-9200-5B7FB1931A04}" dt="2024-05-06T16:14:46.967" v="2339" actId="313"/>
          <ac:spMkLst>
            <pc:docMk/>
            <pc:sldMk cId="905718023" sldId="4042"/>
            <ac:spMk id="5" creationId="{0447A31C-C1CE-1F70-8703-890D1FA2C922}"/>
          </ac:spMkLst>
        </pc:spChg>
      </pc:sldChg>
      <pc:sldChg chg="modSp mod">
        <pc:chgData name="Nicole Delpiano" userId="bdf5963f-5d41-48b8-9c11-e56bd8180969" providerId="ADAL" clId="{21A8E5F3-9A0F-4F0A-9200-5B7FB1931A04}" dt="2024-05-06T16:41:23.928" v="2757" actId="20577"/>
        <pc:sldMkLst>
          <pc:docMk/>
          <pc:sldMk cId="3274611038" sldId="4043"/>
        </pc:sldMkLst>
        <pc:spChg chg="mod">
          <ac:chgData name="Nicole Delpiano" userId="bdf5963f-5d41-48b8-9c11-e56bd8180969" providerId="ADAL" clId="{21A8E5F3-9A0F-4F0A-9200-5B7FB1931A04}" dt="2024-05-06T16:41:23.928" v="2757" actId="20577"/>
          <ac:spMkLst>
            <pc:docMk/>
            <pc:sldMk cId="3274611038" sldId="4043"/>
            <ac:spMk id="2" creationId="{FA707521-4E43-88A8-66E2-7E525BB6958F}"/>
          </ac:spMkLst>
        </pc:spChg>
      </pc:sldChg>
      <pc:sldChg chg="addSp delSp modSp mod">
        <pc:chgData name="Nicole Delpiano" userId="bdf5963f-5d41-48b8-9c11-e56bd8180969" providerId="ADAL" clId="{21A8E5F3-9A0F-4F0A-9200-5B7FB1931A04}" dt="2024-05-06T16:39:44.446" v="2668" actId="20577"/>
        <pc:sldMkLst>
          <pc:docMk/>
          <pc:sldMk cId="3108316434" sldId="4044"/>
        </pc:sldMkLst>
        <pc:spChg chg="mod">
          <ac:chgData name="Nicole Delpiano" userId="bdf5963f-5d41-48b8-9c11-e56bd8180969" providerId="ADAL" clId="{21A8E5F3-9A0F-4F0A-9200-5B7FB1931A04}" dt="2024-05-06T16:39:44.446" v="2668" actId="20577"/>
          <ac:spMkLst>
            <pc:docMk/>
            <pc:sldMk cId="3108316434" sldId="4044"/>
            <ac:spMk id="2" creationId="{FA707521-4E43-88A8-66E2-7E525BB6958F}"/>
          </ac:spMkLst>
        </pc:spChg>
        <pc:spChg chg="mod">
          <ac:chgData name="Nicole Delpiano" userId="bdf5963f-5d41-48b8-9c11-e56bd8180969" providerId="ADAL" clId="{21A8E5F3-9A0F-4F0A-9200-5B7FB1931A04}" dt="2024-05-06T16:39:16.547" v="2606" actId="1076"/>
          <ac:spMkLst>
            <pc:docMk/>
            <pc:sldMk cId="3108316434" sldId="4044"/>
            <ac:spMk id="4" creationId="{88025105-03C0-F104-B5B8-29ACD320479D}"/>
          </ac:spMkLst>
        </pc:spChg>
        <pc:spChg chg="add del mod">
          <ac:chgData name="Nicole Delpiano" userId="bdf5963f-5d41-48b8-9c11-e56bd8180969" providerId="ADAL" clId="{21A8E5F3-9A0F-4F0A-9200-5B7FB1931A04}" dt="2024-05-06T16:38:52.211" v="2590" actId="478"/>
          <ac:spMkLst>
            <pc:docMk/>
            <pc:sldMk cId="3108316434" sldId="4044"/>
            <ac:spMk id="6" creationId="{A6E8DF0C-EDF9-ACAC-8B80-4F2F5FCA6071}"/>
          </ac:spMkLst>
        </pc:spChg>
        <pc:graphicFrameChg chg="mod">
          <ac:chgData name="Nicole Delpiano" userId="bdf5963f-5d41-48b8-9c11-e56bd8180969" providerId="ADAL" clId="{21A8E5F3-9A0F-4F0A-9200-5B7FB1931A04}" dt="2024-05-06T16:39:13.122" v="2605" actId="1076"/>
          <ac:graphicFrameMkLst>
            <pc:docMk/>
            <pc:sldMk cId="3108316434" sldId="4044"/>
            <ac:graphicFrameMk id="3" creationId="{0EF6ED95-4DA1-97CF-38B1-9D3B51A0EEBC}"/>
          </ac:graphicFrameMkLst>
        </pc:graphicFrameChg>
      </pc:sldChg>
      <pc:sldChg chg="modSp mod">
        <pc:chgData name="Nicole Delpiano" userId="bdf5963f-5d41-48b8-9c11-e56bd8180969" providerId="ADAL" clId="{21A8E5F3-9A0F-4F0A-9200-5B7FB1931A04}" dt="2024-05-06T16:43:06.974" v="2791" actId="20577"/>
        <pc:sldMkLst>
          <pc:docMk/>
          <pc:sldMk cId="95733900" sldId="4052"/>
        </pc:sldMkLst>
        <pc:spChg chg="mod">
          <ac:chgData name="Nicole Delpiano" userId="bdf5963f-5d41-48b8-9c11-e56bd8180969" providerId="ADAL" clId="{21A8E5F3-9A0F-4F0A-9200-5B7FB1931A04}" dt="2024-05-06T16:43:06.974" v="2791" actId="20577"/>
          <ac:spMkLst>
            <pc:docMk/>
            <pc:sldMk cId="95733900" sldId="4052"/>
            <ac:spMk id="2" creationId="{DC2D61E3-2127-19AC-BBD5-C945621E7240}"/>
          </ac:spMkLst>
        </pc:spChg>
      </pc:sldChg>
    </pc:docChg>
  </pc:docChgLst>
  <pc:docChgLst>
    <pc:chgData name="Nicole Delpiano" userId="bdf5963f-5d41-48b8-9c11-e56bd8180969" providerId="ADAL" clId="{6DB05F8D-E19E-4CA9-ADF6-BA5A0D52EFA8}"/>
    <pc:docChg chg="custSel delSld modSld">
      <pc:chgData name="Nicole Delpiano" userId="bdf5963f-5d41-48b8-9c11-e56bd8180969" providerId="ADAL" clId="{6DB05F8D-E19E-4CA9-ADF6-BA5A0D52EFA8}" dt="2024-05-29T21:57:57.575" v="40" actId="20577"/>
      <pc:docMkLst>
        <pc:docMk/>
      </pc:docMkLst>
      <pc:sldChg chg="modSp del mod">
        <pc:chgData name="Nicole Delpiano" userId="bdf5963f-5d41-48b8-9c11-e56bd8180969" providerId="ADAL" clId="{6DB05F8D-E19E-4CA9-ADF6-BA5A0D52EFA8}" dt="2024-05-29T21:56:40.363" v="21" actId="47"/>
        <pc:sldMkLst>
          <pc:docMk/>
          <pc:sldMk cId="1119500784" sldId="256"/>
        </pc:sldMkLst>
        <pc:spChg chg="mod">
          <ac:chgData name="Nicole Delpiano" userId="bdf5963f-5d41-48b8-9c11-e56bd8180969" providerId="ADAL" clId="{6DB05F8D-E19E-4CA9-ADF6-BA5A0D52EFA8}" dt="2024-05-29T21:56:01.668" v="2" actId="1076"/>
          <ac:spMkLst>
            <pc:docMk/>
            <pc:sldMk cId="1119500784" sldId="256"/>
            <ac:spMk id="2" creationId="{76E50B9B-9394-4018-AB00-6676EDE59351}"/>
          </ac:spMkLst>
        </pc:spChg>
        <pc:picChg chg="mod">
          <ac:chgData name="Nicole Delpiano" userId="bdf5963f-5d41-48b8-9c11-e56bd8180969" providerId="ADAL" clId="{6DB05F8D-E19E-4CA9-ADF6-BA5A0D52EFA8}" dt="2024-05-29T21:56:04.977" v="4" actId="1076"/>
          <ac:picMkLst>
            <pc:docMk/>
            <pc:sldMk cId="1119500784" sldId="256"/>
            <ac:picMk id="4" creationId="{26FE3FE1-14B3-5F42-346F-ECE575DEBE67}"/>
          </ac:picMkLst>
        </pc:picChg>
      </pc:sldChg>
      <pc:sldChg chg="modSp mod">
        <pc:chgData name="Nicole Delpiano" userId="bdf5963f-5d41-48b8-9c11-e56bd8180969" providerId="ADAL" clId="{6DB05F8D-E19E-4CA9-ADF6-BA5A0D52EFA8}" dt="2024-05-29T21:57:57.575" v="40" actId="20577"/>
        <pc:sldMkLst>
          <pc:docMk/>
          <pc:sldMk cId="2905482851" sldId="4029"/>
        </pc:sldMkLst>
        <pc:spChg chg="mod">
          <ac:chgData name="Nicole Delpiano" userId="bdf5963f-5d41-48b8-9c11-e56bd8180969" providerId="ADAL" clId="{6DB05F8D-E19E-4CA9-ADF6-BA5A0D52EFA8}" dt="2024-05-29T21:57:57.575" v="40" actId="20577"/>
          <ac:spMkLst>
            <pc:docMk/>
            <pc:sldMk cId="2905482851" sldId="4029"/>
            <ac:spMk id="2" creationId="{FA707521-4E43-88A8-66E2-7E525BB6958F}"/>
          </ac:spMkLst>
        </pc:spChg>
      </pc:sldChg>
      <pc:sldChg chg="delSp mod">
        <pc:chgData name="Nicole Delpiano" userId="bdf5963f-5d41-48b8-9c11-e56bd8180969" providerId="ADAL" clId="{6DB05F8D-E19E-4CA9-ADF6-BA5A0D52EFA8}" dt="2024-05-29T21:55:29.474" v="1" actId="478"/>
        <pc:sldMkLst>
          <pc:docMk/>
          <pc:sldMk cId="2565021955" sldId="4049"/>
        </pc:sldMkLst>
        <pc:picChg chg="del">
          <ac:chgData name="Nicole Delpiano" userId="bdf5963f-5d41-48b8-9c11-e56bd8180969" providerId="ADAL" clId="{6DB05F8D-E19E-4CA9-ADF6-BA5A0D52EFA8}" dt="2024-05-29T21:55:29.474" v="1" actId="478"/>
          <ac:picMkLst>
            <pc:docMk/>
            <pc:sldMk cId="2565021955" sldId="4049"/>
            <ac:picMk id="3" creationId="{EFC2B8C3-59D1-4892-D3A3-51BDEBE3DA49}"/>
          </ac:picMkLst>
        </pc:picChg>
      </pc:sldChg>
      <pc:sldChg chg="delSp mod">
        <pc:chgData name="Nicole Delpiano" userId="bdf5963f-5d41-48b8-9c11-e56bd8180969" providerId="ADAL" clId="{6DB05F8D-E19E-4CA9-ADF6-BA5A0D52EFA8}" dt="2024-05-29T21:55:24.228" v="0" actId="478"/>
        <pc:sldMkLst>
          <pc:docMk/>
          <pc:sldMk cId="173213600" sldId="4051"/>
        </pc:sldMkLst>
        <pc:picChg chg="del">
          <ac:chgData name="Nicole Delpiano" userId="bdf5963f-5d41-48b8-9c11-e56bd8180969" providerId="ADAL" clId="{6DB05F8D-E19E-4CA9-ADF6-BA5A0D52EFA8}" dt="2024-05-29T21:55:24.228" v="0" actId="478"/>
          <ac:picMkLst>
            <pc:docMk/>
            <pc:sldMk cId="173213600" sldId="4051"/>
            <ac:picMk id="3" creationId="{6E9541E5-C415-04DB-314B-3F35F0147B62}"/>
          </ac:picMkLst>
        </pc:picChg>
      </pc:sldChg>
      <pc:sldChg chg="addSp delSp modSp mod">
        <pc:chgData name="Nicole Delpiano" userId="bdf5963f-5d41-48b8-9c11-e56bd8180969" providerId="ADAL" clId="{6DB05F8D-E19E-4CA9-ADF6-BA5A0D52EFA8}" dt="2024-05-29T21:56:37.727" v="20" actId="20577"/>
        <pc:sldMkLst>
          <pc:docMk/>
          <pc:sldMk cId="132389046" sldId="4054"/>
        </pc:sldMkLst>
        <pc:spChg chg="del">
          <ac:chgData name="Nicole Delpiano" userId="bdf5963f-5d41-48b8-9c11-e56bd8180969" providerId="ADAL" clId="{6DB05F8D-E19E-4CA9-ADF6-BA5A0D52EFA8}" dt="2024-05-29T21:56:24.832" v="5" actId="478"/>
          <ac:spMkLst>
            <pc:docMk/>
            <pc:sldMk cId="132389046" sldId="4054"/>
            <ac:spMk id="2" creationId="{76E50B9B-9394-4018-AB00-6676EDE59351}"/>
          </ac:spMkLst>
        </pc:spChg>
        <pc:spChg chg="mod">
          <ac:chgData name="Nicole Delpiano" userId="bdf5963f-5d41-48b8-9c11-e56bd8180969" providerId="ADAL" clId="{6DB05F8D-E19E-4CA9-ADF6-BA5A0D52EFA8}" dt="2024-05-29T21:56:37.727" v="20" actId="20577"/>
          <ac:spMkLst>
            <pc:docMk/>
            <pc:sldMk cId="132389046" sldId="4054"/>
            <ac:spMk id="5" creationId="{D716781D-67CA-4575-81DB-631E45EAD66D}"/>
          </ac:spMkLst>
        </pc:spChg>
        <pc:spChg chg="add del mod">
          <ac:chgData name="Nicole Delpiano" userId="bdf5963f-5d41-48b8-9c11-e56bd8180969" providerId="ADAL" clId="{6DB05F8D-E19E-4CA9-ADF6-BA5A0D52EFA8}" dt="2024-05-29T21:56:29.042" v="7" actId="478"/>
          <ac:spMkLst>
            <pc:docMk/>
            <pc:sldMk cId="132389046" sldId="4054"/>
            <ac:spMk id="6" creationId="{E39C3FA8-EE65-DBB8-39C4-B845A128FFFB}"/>
          </ac:spMkLst>
        </pc:spChg>
        <pc:spChg chg="add mod">
          <ac:chgData name="Nicole Delpiano" userId="bdf5963f-5d41-48b8-9c11-e56bd8180969" providerId="ADAL" clId="{6DB05F8D-E19E-4CA9-ADF6-BA5A0D52EFA8}" dt="2024-05-29T21:56:25.817" v="6"/>
          <ac:spMkLst>
            <pc:docMk/>
            <pc:sldMk cId="132389046" sldId="4054"/>
            <ac:spMk id="8" creationId="{743909AC-5727-698B-D774-0824A611939F}"/>
          </ac:spMkLst>
        </pc:spChg>
      </pc:sldChg>
    </pc:docChg>
  </pc:docChgLst>
  <pc:docChgLst>
    <pc:chgData name="Ignacio Benavides M" userId="edb83e08-e8af-42c4-8bdd-8dfb068d0fb9" providerId="ADAL" clId="{B2ECD424-B2B8-4AAC-8C92-E1B691642EC6}"/>
    <pc:docChg chg="undo custSel addSld delSld modSld sldOrd delMainMaster">
      <pc:chgData name="Ignacio Benavides M" userId="edb83e08-e8af-42c4-8bdd-8dfb068d0fb9" providerId="ADAL" clId="{B2ECD424-B2B8-4AAC-8C92-E1B691642EC6}" dt="2023-12-20T20:33:53.178" v="9000"/>
      <pc:docMkLst>
        <pc:docMk/>
      </pc:docMkLst>
      <pc:sldChg chg="delSp modSp mod">
        <pc:chgData name="Ignacio Benavides M" userId="edb83e08-e8af-42c4-8bdd-8dfb068d0fb9" providerId="ADAL" clId="{B2ECD424-B2B8-4AAC-8C92-E1B691642EC6}" dt="2023-12-18T02:14:27.189" v="1927" actId="20577"/>
        <pc:sldMkLst>
          <pc:docMk/>
          <pc:sldMk cId="1119500784" sldId="256"/>
        </pc:sldMkLst>
        <pc:spChg chg="mod">
          <ac:chgData name="Ignacio Benavides M" userId="edb83e08-e8af-42c4-8bdd-8dfb068d0fb9" providerId="ADAL" clId="{B2ECD424-B2B8-4AAC-8C92-E1B691642EC6}" dt="2023-12-15T18:53:35.469" v="72" actId="122"/>
          <ac:spMkLst>
            <pc:docMk/>
            <pc:sldMk cId="1119500784" sldId="256"/>
            <ac:spMk id="2" creationId="{76E50B9B-9394-4018-AB00-6676EDE59351}"/>
          </ac:spMkLst>
        </pc:spChg>
        <pc:spChg chg="mod">
          <ac:chgData name="Ignacio Benavides M" userId="edb83e08-e8af-42c4-8bdd-8dfb068d0fb9" providerId="ADAL" clId="{B2ECD424-B2B8-4AAC-8C92-E1B691642EC6}" dt="2023-12-18T02:14:27.189" v="1927" actId="20577"/>
          <ac:spMkLst>
            <pc:docMk/>
            <pc:sldMk cId="1119500784" sldId="256"/>
            <ac:spMk id="5" creationId="{D716781D-67CA-4575-81DB-631E45EAD66D}"/>
          </ac:spMkLst>
        </pc:spChg>
        <pc:spChg chg="del">
          <ac:chgData name="Ignacio Benavides M" userId="edb83e08-e8af-42c4-8bdd-8dfb068d0fb9" providerId="ADAL" clId="{B2ECD424-B2B8-4AAC-8C92-E1B691642EC6}" dt="2023-12-18T02:14:23.844" v="1918" actId="478"/>
          <ac:spMkLst>
            <pc:docMk/>
            <pc:sldMk cId="1119500784" sldId="256"/>
            <ac:spMk id="7" creationId="{5AA25B1B-72F7-4B32-AB50-8C400C66F26D}"/>
          </ac:spMkLst>
        </pc:spChg>
      </pc:sldChg>
      <pc:sldChg chg="addSp delSp modSp mod ord">
        <pc:chgData name="Ignacio Benavides M" userId="edb83e08-e8af-42c4-8bdd-8dfb068d0fb9" providerId="ADAL" clId="{B2ECD424-B2B8-4AAC-8C92-E1B691642EC6}" dt="2023-12-19T18:27:14.834" v="7676" actId="20577"/>
        <pc:sldMkLst>
          <pc:docMk/>
          <pc:sldMk cId="1077146258" sldId="830"/>
        </pc:sldMkLst>
        <pc:spChg chg="add del">
          <ac:chgData name="Ignacio Benavides M" userId="edb83e08-e8af-42c4-8bdd-8dfb068d0fb9" providerId="ADAL" clId="{B2ECD424-B2B8-4AAC-8C92-E1B691642EC6}" dt="2023-12-15T19:21:53.890" v="283" actId="478"/>
          <ac:spMkLst>
            <pc:docMk/>
            <pc:sldMk cId="1077146258" sldId="830"/>
            <ac:spMk id="2" creationId="{E2E30F2E-0737-41D6-939C-5A0718575A86}"/>
          </ac:spMkLst>
        </pc:spChg>
        <pc:spChg chg="add del mod">
          <ac:chgData name="Ignacio Benavides M" userId="edb83e08-e8af-42c4-8bdd-8dfb068d0fb9" providerId="ADAL" clId="{B2ECD424-B2B8-4AAC-8C92-E1B691642EC6}" dt="2023-12-19T18:27:14.834" v="7676" actId="20577"/>
          <ac:spMkLst>
            <pc:docMk/>
            <pc:sldMk cId="1077146258" sldId="830"/>
            <ac:spMk id="3" creationId="{00000000-0000-0000-0000-000000000000}"/>
          </ac:spMkLst>
        </pc:spChg>
        <pc:spChg chg="add del mod">
          <ac:chgData name="Ignacio Benavides M" userId="edb83e08-e8af-42c4-8bdd-8dfb068d0fb9" providerId="ADAL" clId="{B2ECD424-B2B8-4AAC-8C92-E1B691642EC6}" dt="2023-12-15T19:21:53.890" v="283" actId="478"/>
          <ac:spMkLst>
            <pc:docMk/>
            <pc:sldMk cId="1077146258" sldId="830"/>
            <ac:spMk id="5" creationId="{2F23EA2E-1B36-F975-D1F1-492B489AF850}"/>
          </ac:spMkLst>
        </pc:spChg>
        <pc:spChg chg="add del mod">
          <ac:chgData name="Ignacio Benavides M" userId="edb83e08-e8af-42c4-8bdd-8dfb068d0fb9" providerId="ADAL" clId="{B2ECD424-B2B8-4AAC-8C92-E1B691642EC6}" dt="2023-12-15T19:21:52.548" v="281" actId="478"/>
          <ac:spMkLst>
            <pc:docMk/>
            <pc:sldMk cId="1077146258" sldId="830"/>
            <ac:spMk id="7" creationId="{29900BDD-17E0-5D3D-DCB7-03BDAA854402}"/>
          </ac:spMkLst>
        </pc:spChg>
        <pc:picChg chg="add del mod">
          <ac:chgData name="Ignacio Benavides M" userId="edb83e08-e8af-42c4-8bdd-8dfb068d0fb9" providerId="ADAL" clId="{B2ECD424-B2B8-4AAC-8C92-E1B691642EC6}" dt="2023-12-15T19:21:51.719" v="280" actId="22"/>
          <ac:picMkLst>
            <pc:docMk/>
            <pc:sldMk cId="1077146258" sldId="830"/>
            <ac:picMk id="9" creationId="{058EFC62-DDA0-26B9-F6DF-4A1C6410A259}"/>
          </ac:picMkLst>
        </pc:picChg>
      </pc:sldChg>
      <pc:sldChg chg="del">
        <pc:chgData name="Ignacio Benavides M" userId="edb83e08-e8af-42c4-8bdd-8dfb068d0fb9" providerId="ADAL" clId="{B2ECD424-B2B8-4AAC-8C92-E1B691642EC6}" dt="2023-12-15T18:14:18.530" v="2" actId="47"/>
        <pc:sldMkLst>
          <pc:docMk/>
          <pc:sldMk cId="996324820" sldId="1319"/>
        </pc:sldMkLst>
      </pc:sldChg>
      <pc:sldChg chg="del">
        <pc:chgData name="Ignacio Benavides M" userId="edb83e08-e8af-42c4-8bdd-8dfb068d0fb9" providerId="ADAL" clId="{B2ECD424-B2B8-4AAC-8C92-E1B691642EC6}" dt="2023-12-15T18:14:29.959" v="19" actId="47"/>
        <pc:sldMkLst>
          <pc:docMk/>
          <pc:sldMk cId="3066774661" sldId="1363"/>
        </pc:sldMkLst>
      </pc:sldChg>
      <pc:sldChg chg="add del">
        <pc:chgData name="Ignacio Benavides M" userId="edb83e08-e8af-42c4-8bdd-8dfb068d0fb9" providerId="ADAL" clId="{B2ECD424-B2B8-4AAC-8C92-E1B691642EC6}" dt="2023-12-18T13:02:11.128" v="3295" actId="47"/>
        <pc:sldMkLst>
          <pc:docMk/>
          <pc:sldMk cId="3213034426" sldId="1493"/>
        </pc:sldMkLst>
      </pc:sldChg>
      <pc:sldChg chg="add del">
        <pc:chgData name="Ignacio Benavides M" userId="edb83e08-e8af-42c4-8bdd-8dfb068d0fb9" providerId="ADAL" clId="{B2ECD424-B2B8-4AAC-8C92-E1B691642EC6}" dt="2023-12-18T13:02:11.933" v="3296" actId="47"/>
        <pc:sldMkLst>
          <pc:docMk/>
          <pc:sldMk cId="4261859927" sldId="1499"/>
        </pc:sldMkLst>
      </pc:sldChg>
      <pc:sldChg chg="add del">
        <pc:chgData name="Ignacio Benavides M" userId="edb83e08-e8af-42c4-8bdd-8dfb068d0fb9" providerId="ADAL" clId="{B2ECD424-B2B8-4AAC-8C92-E1B691642EC6}" dt="2023-12-18T12:22:24.184" v="3003" actId="47"/>
        <pc:sldMkLst>
          <pc:docMk/>
          <pc:sldMk cId="85454966" sldId="1500"/>
        </pc:sldMkLst>
      </pc:sldChg>
      <pc:sldChg chg="add del">
        <pc:chgData name="Ignacio Benavides M" userId="edb83e08-e8af-42c4-8bdd-8dfb068d0fb9" providerId="ADAL" clId="{B2ECD424-B2B8-4AAC-8C92-E1B691642EC6}" dt="2023-12-18T12:22:25.034" v="3004" actId="47"/>
        <pc:sldMkLst>
          <pc:docMk/>
          <pc:sldMk cId="1239805414" sldId="1502"/>
        </pc:sldMkLst>
      </pc:sldChg>
      <pc:sldChg chg="add del">
        <pc:chgData name="Ignacio Benavides M" userId="edb83e08-e8af-42c4-8bdd-8dfb068d0fb9" providerId="ADAL" clId="{B2ECD424-B2B8-4AAC-8C92-E1B691642EC6}" dt="2023-12-18T12:22:26.473" v="3005" actId="47"/>
        <pc:sldMkLst>
          <pc:docMk/>
          <pc:sldMk cId="2675842931" sldId="1566"/>
        </pc:sldMkLst>
      </pc:sldChg>
      <pc:sldChg chg="add del">
        <pc:chgData name="Ignacio Benavides M" userId="edb83e08-e8af-42c4-8bdd-8dfb068d0fb9" providerId="ADAL" clId="{B2ECD424-B2B8-4AAC-8C92-E1B691642EC6}" dt="2023-12-18T12:22:31.209" v="3007" actId="47"/>
        <pc:sldMkLst>
          <pc:docMk/>
          <pc:sldMk cId="225608939" sldId="1567"/>
        </pc:sldMkLst>
      </pc:sldChg>
      <pc:sldChg chg="del">
        <pc:chgData name="Ignacio Benavides M" userId="edb83e08-e8af-42c4-8bdd-8dfb068d0fb9" providerId="ADAL" clId="{B2ECD424-B2B8-4AAC-8C92-E1B691642EC6}" dt="2023-12-15T18:14:17.280" v="0" actId="47"/>
        <pc:sldMkLst>
          <pc:docMk/>
          <pc:sldMk cId="3374668119" sldId="3927"/>
        </pc:sldMkLst>
      </pc:sldChg>
      <pc:sldChg chg="del">
        <pc:chgData name="Ignacio Benavides M" userId="edb83e08-e8af-42c4-8bdd-8dfb068d0fb9" providerId="ADAL" clId="{B2ECD424-B2B8-4AAC-8C92-E1B691642EC6}" dt="2023-12-15T18:14:17.867" v="1" actId="47"/>
        <pc:sldMkLst>
          <pc:docMk/>
          <pc:sldMk cId="2520173983" sldId="3965"/>
        </pc:sldMkLst>
      </pc:sldChg>
      <pc:sldChg chg="del">
        <pc:chgData name="Ignacio Benavides M" userId="edb83e08-e8af-42c4-8bdd-8dfb068d0fb9" providerId="ADAL" clId="{B2ECD424-B2B8-4AAC-8C92-E1B691642EC6}" dt="2023-12-15T18:14:25.047" v="11" actId="47"/>
        <pc:sldMkLst>
          <pc:docMk/>
          <pc:sldMk cId="2628861777" sldId="3966"/>
        </pc:sldMkLst>
      </pc:sldChg>
      <pc:sldChg chg="del">
        <pc:chgData name="Ignacio Benavides M" userId="edb83e08-e8af-42c4-8bdd-8dfb068d0fb9" providerId="ADAL" clId="{B2ECD424-B2B8-4AAC-8C92-E1B691642EC6}" dt="2023-12-15T18:14:20.971" v="3" actId="47"/>
        <pc:sldMkLst>
          <pc:docMk/>
          <pc:sldMk cId="1785249515" sldId="3988"/>
        </pc:sldMkLst>
      </pc:sldChg>
      <pc:sldChg chg="del">
        <pc:chgData name="Ignacio Benavides M" userId="edb83e08-e8af-42c4-8bdd-8dfb068d0fb9" providerId="ADAL" clId="{B2ECD424-B2B8-4AAC-8C92-E1B691642EC6}" dt="2023-12-15T18:14:36.370" v="22" actId="47"/>
        <pc:sldMkLst>
          <pc:docMk/>
          <pc:sldMk cId="3496723700" sldId="3991"/>
        </pc:sldMkLst>
      </pc:sldChg>
      <pc:sldChg chg="del">
        <pc:chgData name="Ignacio Benavides M" userId="edb83e08-e8af-42c4-8bdd-8dfb068d0fb9" providerId="ADAL" clId="{B2ECD424-B2B8-4AAC-8C92-E1B691642EC6}" dt="2023-12-15T18:14:24.571" v="8" actId="47"/>
        <pc:sldMkLst>
          <pc:docMk/>
          <pc:sldMk cId="2044531557" sldId="3992"/>
        </pc:sldMkLst>
      </pc:sldChg>
      <pc:sldChg chg="modSp add del mod">
        <pc:chgData name="Ignacio Benavides M" userId="edb83e08-e8af-42c4-8bdd-8dfb068d0fb9" providerId="ADAL" clId="{B2ECD424-B2B8-4AAC-8C92-E1B691642EC6}" dt="2023-12-15T19:22:23.271" v="321" actId="20577"/>
        <pc:sldMkLst>
          <pc:docMk/>
          <pc:sldMk cId="2248712280" sldId="3993"/>
        </pc:sldMkLst>
        <pc:spChg chg="mod">
          <ac:chgData name="Ignacio Benavides M" userId="edb83e08-e8af-42c4-8bdd-8dfb068d0fb9" providerId="ADAL" clId="{B2ECD424-B2B8-4AAC-8C92-E1B691642EC6}" dt="2023-12-15T19:22:23.271" v="321" actId="20577"/>
          <ac:spMkLst>
            <pc:docMk/>
            <pc:sldMk cId="2248712280" sldId="3993"/>
            <ac:spMk id="5" creationId="{AD4FC64E-2D03-E3B4-A48B-6EA54A8E2380}"/>
          </ac:spMkLst>
        </pc:spChg>
      </pc:sldChg>
      <pc:sldChg chg="add del">
        <pc:chgData name="Ignacio Benavides M" userId="edb83e08-e8af-42c4-8bdd-8dfb068d0fb9" providerId="ADAL" clId="{B2ECD424-B2B8-4AAC-8C92-E1B691642EC6}" dt="2023-12-18T14:33:39.539" v="5674" actId="47"/>
        <pc:sldMkLst>
          <pc:docMk/>
          <pc:sldMk cId="868233349" sldId="3994"/>
        </pc:sldMkLst>
      </pc:sldChg>
      <pc:sldChg chg="del">
        <pc:chgData name="Ignacio Benavides M" userId="edb83e08-e8af-42c4-8bdd-8dfb068d0fb9" providerId="ADAL" clId="{B2ECD424-B2B8-4AAC-8C92-E1B691642EC6}" dt="2023-12-15T18:14:24.234" v="6" actId="47"/>
        <pc:sldMkLst>
          <pc:docMk/>
          <pc:sldMk cId="3458966950" sldId="3994"/>
        </pc:sldMkLst>
      </pc:sldChg>
      <pc:sldChg chg="modSp add del mod ord">
        <pc:chgData name="Ignacio Benavides M" userId="edb83e08-e8af-42c4-8bdd-8dfb068d0fb9" providerId="ADAL" clId="{B2ECD424-B2B8-4AAC-8C92-E1B691642EC6}" dt="2023-12-15T19:22:01.848" v="287" actId="47"/>
        <pc:sldMkLst>
          <pc:docMk/>
          <pc:sldMk cId="1895566272" sldId="3995"/>
        </pc:sldMkLst>
        <pc:spChg chg="mod">
          <ac:chgData name="Ignacio Benavides M" userId="edb83e08-e8af-42c4-8bdd-8dfb068d0fb9" providerId="ADAL" clId="{B2ECD424-B2B8-4AAC-8C92-E1B691642EC6}" dt="2023-12-15T19:21:54.834" v="285" actId="20577"/>
          <ac:spMkLst>
            <pc:docMk/>
            <pc:sldMk cId="1895566272" sldId="3995"/>
            <ac:spMk id="3" creationId="{00000000-0000-0000-0000-000000000000}"/>
          </ac:spMkLst>
        </pc:spChg>
      </pc:sldChg>
      <pc:sldChg chg="del">
        <pc:chgData name="Ignacio Benavides M" userId="edb83e08-e8af-42c4-8bdd-8dfb068d0fb9" providerId="ADAL" clId="{B2ECD424-B2B8-4AAC-8C92-E1B691642EC6}" dt="2023-12-15T18:14:24.051" v="5" actId="47"/>
        <pc:sldMkLst>
          <pc:docMk/>
          <pc:sldMk cId="2283455387" sldId="3995"/>
        </pc:sldMkLst>
      </pc:sldChg>
      <pc:sldChg chg="addSp delSp modSp add del mod ord">
        <pc:chgData name="Ignacio Benavides M" userId="edb83e08-e8af-42c4-8bdd-8dfb068d0fb9" providerId="ADAL" clId="{B2ECD424-B2B8-4AAC-8C92-E1B691642EC6}" dt="2023-12-18T01:32:22.781" v="1227" actId="47"/>
        <pc:sldMkLst>
          <pc:docMk/>
          <pc:sldMk cId="2599463877" sldId="3995"/>
        </pc:sldMkLst>
        <pc:spChg chg="del">
          <ac:chgData name="Ignacio Benavides M" userId="edb83e08-e8af-42c4-8bdd-8dfb068d0fb9" providerId="ADAL" clId="{B2ECD424-B2B8-4AAC-8C92-E1B691642EC6}" dt="2023-12-15T19:22:32.739" v="325" actId="478"/>
          <ac:spMkLst>
            <pc:docMk/>
            <pc:sldMk cId="2599463877" sldId="3995"/>
            <ac:spMk id="2" creationId="{E2E30F2E-0737-41D6-939C-5A0718575A86}"/>
          </ac:spMkLst>
        </pc:spChg>
        <pc:spChg chg="del">
          <ac:chgData name="Ignacio Benavides M" userId="edb83e08-e8af-42c4-8bdd-8dfb068d0fb9" providerId="ADAL" clId="{B2ECD424-B2B8-4AAC-8C92-E1B691642EC6}" dt="2023-12-15T19:22:36.298" v="326" actId="478"/>
          <ac:spMkLst>
            <pc:docMk/>
            <pc:sldMk cId="2599463877" sldId="3995"/>
            <ac:spMk id="3" creationId="{00000000-0000-0000-0000-000000000000}"/>
          </ac:spMkLst>
        </pc:spChg>
        <pc:spChg chg="add del mod">
          <ac:chgData name="Ignacio Benavides M" userId="edb83e08-e8af-42c4-8bdd-8dfb068d0fb9" providerId="ADAL" clId="{B2ECD424-B2B8-4AAC-8C92-E1B691642EC6}" dt="2023-12-15T19:22:36.298" v="326" actId="478"/>
          <ac:spMkLst>
            <pc:docMk/>
            <pc:sldMk cId="2599463877" sldId="3995"/>
            <ac:spMk id="5" creationId="{CFF980B6-2A16-A322-8D1C-20BA2A2252C3}"/>
          </ac:spMkLst>
        </pc:spChg>
        <pc:spChg chg="add del mod">
          <ac:chgData name="Ignacio Benavides M" userId="edb83e08-e8af-42c4-8bdd-8dfb068d0fb9" providerId="ADAL" clId="{B2ECD424-B2B8-4AAC-8C92-E1B691642EC6}" dt="2023-12-15T19:22:39.063" v="327" actId="478"/>
          <ac:spMkLst>
            <pc:docMk/>
            <pc:sldMk cId="2599463877" sldId="3995"/>
            <ac:spMk id="7" creationId="{12C3350D-642B-715D-7EAC-A959B311EA5A}"/>
          </ac:spMkLst>
        </pc:spChg>
        <pc:spChg chg="add mod">
          <ac:chgData name="Ignacio Benavides M" userId="edb83e08-e8af-42c4-8bdd-8dfb068d0fb9" providerId="ADAL" clId="{B2ECD424-B2B8-4AAC-8C92-E1B691642EC6}" dt="2023-12-15T19:29:55.076" v="1039" actId="20577"/>
          <ac:spMkLst>
            <pc:docMk/>
            <pc:sldMk cId="2599463877" sldId="3995"/>
            <ac:spMk id="10" creationId="{840679B1-3FB2-F4DF-5ED7-17D2C3625268}"/>
          </ac:spMkLst>
        </pc:spChg>
        <pc:picChg chg="add mod">
          <ac:chgData name="Ignacio Benavides M" userId="edb83e08-e8af-42c4-8bdd-8dfb068d0fb9" providerId="ADAL" clId="{B2ECD424-B2B8-4AAC-8C92-E1B691642EC6}" dt="2023-12-18T01:25:33.226" v="1044" actId="1035"/>
          <ac:picMkLst>
            <pc:docMk/>
            <pc:sldMk cId="2599463877" sldId="3995"/>
            <ac:picMk id="9" creationId="{EA204897-D3DC-DAB8-1FD6-1139A2E53B55}"/>
          </ac:picMkLst>
        </pc:picChg>
      </pc:sldChg>
      <pc:sldChg chg="addSp modSp add mod ord modAnim">
        <pc:chgData name="Ignacio Benavides M" userId="edb83e08-e8af-42c4-8bdd-8dfb068d0fb9" providerId="ADAL" clId="{B2ECD424-B2B8-4AAC-8C92-E1B691642EC6}" dt="2023-12-19T18:28:54.527" v="7727" actId="20577"/>
        <pc:sldMkLst>
          <pc:docMk/>
          <pc:sldMk cId="2878957425" sldId="3996"/>
        </pc:sldMkLst>
        <pc:spChg chg="add mod">
          <ac:chgData name="Ignacio Benavides M" userId="edb83e08-e8af-42c4-8bdd-8dfb068d0fb9" providerId="ADAL" clId="{B2ECD424-B2B8-4AAC-8C92-E1B691642EC6}" dt="2023-12-19T18:28:08.310" v="7708" actId="20577"/>
          <ac:spMkLst>
            <pc:docMk/>
            <pc:sldMk cId="2878957425" sldId="3996"/>
            <ac:spMk id="8" creationId="{EF90767A-0BB0-E63F-96DC-9EC798102E9E}"/>
          </ac:spMkLst>
        </pc:spChg>
        <pc:spChg chg="mod">
          <ac:chgData name="Ignacio Benavides M" userId="edb83e08-e8af-42c4-8bdd-8dfb068d0fb9" providerId="ADAL" clId="{B2ECD424-B2B8-4AAC-8C92-E1B691642EC6}" dt="2023-12-19T18:28:54.527" v="7727" actId="20577"/>
          <ac:spMkLst>
            <pc:docMk/>
            <pc:sldMk cId="2878957425" sldId="3996"/>
            <ac:spMk id="10" creationId="{840679B1-3FB2-F4DF-5ED7-17D2C3625268}"/>
          </ac:spMkLst>
        </pc:spChg>
        <pc:picChg chg="add mod modCrop">
          <ac:chgData name="Ignacio Benavides M" userId="edb83e08-e8af-42c4-8bdd-8dfb068d0fb9" providerId="ADAL" clId="{B2ECD424-B2B8-4AAC-8C92-E1B691642EC6}" dt="2023-12-18T01:29:56.351" v="1202" actId="1036"/>
          <ac:picMkLst>
            <pc:docMk/>
            <pc:sldMk cId="2878957425" sldId="3996"/>
            <ac:picMk id="3" creationId="{0A938408-EA32-8645-4B7A-2BD1A982971B}"/>
          </ac:picMkLst>
        </pc:picChg>
        <pc:picChg chg="add mod modCrop">
          <ac:chgData name="Ignacio Benavides M" userId="edb83e08-e8af-42c4-8bdd-8dfb068d0fb9" providerId="ADAL" clId="{B2ECD424-B2B8-4AAC-8C92-E1B691642EC6}" dt="2023-12-18T01:31:09.131" v="1218" actId="1076"/>
          <ac:picMkLst>
            <pc:docMk/>
            <pc:sldMk cId="2878957425" sldId="3996"/>
            <ac:picMk id="5" creationId="{3BB07A8E-3963-4E0A-5CBC-7B376CE9A6B0}"/>
          </ac:picMkLst>
        </pc:picChg>
        <pc:picChg chg="add mod">
          <ac:chgData name="Ignacio Benavides M" userId="edb83e08-e8af-42c4-8bdd-8dfb068d0fb9" providerId="ADAL" clId="{B2ECD424-B2B8-4AAC-8C92-E1B691642EC6}" dt="2023-12-18T01:30:01.590" v="1211" actId="1038"/>
          <ac:picMkLst>
            <pc:docMk/>
            <pc:sldMk cId="2878957425" sldId="3996"/>
            <ac:picMk id="7" creationId="{CFAC77C8-1820-7F9E-A2CA-09B966823581}"/>
          </ac:picMkLst>
        </pc:picChg>
        <pc:picChg chg="mod">
          <ac:chgData name="Ignacio Benavides M" userId="edb83e08-e8af-42c4-8bdd-8dfb068d0fb9" providerId="ADAL" clId="{B2ECD424-B2B8-4AAC-8C92-E1B691642EC6}" dt="2023-12-18T12:21:59.404" v="3001" actId="14100"/>
          <ac:picMkLst>
            <pc:docMk/>
            <pc:sldMk cId="2878957425" sldId="3996"/>
            <ac:picMk id="9" creationId="{EA204897-D3DC-DAB8-1FD6-1139A2E53B55}"/>
          </ac:picMkLst>
        </pc:picChg>
      </pc:sldChg>
      <pc:sldChg chg="add del">
        <pc:chgData name="Ignacio Benavides M" userId="edb83e08-e8af-42c4-8bdd-8dfb068d0fb9" providerId="ADAL" clId="{B2ECD424-B2B8-4AAC-8C92-E1B691642EC6}" dt="2023-12-15T19:22:40.539" v="329"/>
        <pc:sldMkLst>
          <pc:docMk/>
          <pc:sldMk cId="3386430476" sldId="3996"/>
        </pc:sldMkLst>
      </pc:sldChg>
      <pc:sldChg chg="del">
        <pc:chgData name="Ignacio Benavides M" userId="edb83e08-e8af-42c4-8bdd-8dfb068d0fb9" providerId="ADAL" clId="{B2ECD424-B2B8-4AAC-8C92-E1B691642EC6}" dt="2023-12-15T18:14:24.390" v="7" actId="47"/>
        <pc:sldMkLst>
          <pc:docMk/>
          <pc:sldMk cId="3945387432" sldId="3996"/>
        </pc:sldMkLst>
      </pc:sldChg>
      <pc:sldChg chg="del">
        <pc:chgData name="Ignacio Benavides M" userId="edb83e08-e8af-42c4-8bdd-8dfb068d0fb9" providerId="ADAL" clId="{B2ECD424-B2B8-4AAC-8C92-E1B691642EC6}" dt="2023-12-15T18:14:24.725" v="9" actId="47"/>
        <pc:sldMkLst>
          <pc:docMk/>
          <pc:sldMk cId="1817709643" sldId="3997"/>
        </pc:sldMkLst>
      </pc:sldChg>
      <pc:sldChg chg="add del">
        <pc:chgData name="Ignacio Benavides M" userId="edb83e08-e8af-42c4-8bdd-8dfb068d0fb9" providerId="ADAL" clId="{B2ECD424-B2B8-4AAC-8C92-E1B691642EC6}" dt="2023-12-18T01:32:24.757" v="1228" actId="47"/>
        <pc:sldMkLst>
          <pc:docMk/>
          <pc:sldMk cId="3018944052" sldId="3997"/>
        </pc:sldMkLst>
      </pc:sldChg>
      <pc:sldChg chg="add del">
        <pc:chgData name="Ignacio Benavides M" userId="edb83e08-e8af-42c4-8bdd-8dfb068d0fb9" providerId="ADAL" clId="{B2ECD424-B2B8-4AAC-8C92-E1B691642EC6}" dt="2023-12-18T02:14:06.178" v="1917" actId="47"/>
        <pc:sldMkLst>
          <pc:docMk/>
          <pc:sldMk cId="3985570514" sldId="3997"/>
        </pc:sldMkLst>
      </pc:sldChg>
      <pc:sldChg chg="del">
        <pc:chgData name="Ignacio Benavides M" userId="edb83e08-e8af-42c4-8bdd-8dfb068d0fb9" providerId="ADAL" clId="{B2ECD424-B2B8-4AAC-8C92-E1B691642EC6}" dt="2023-12-15T18:14:24.901" v="10" actId="47"/>
        <pc:sldMkLst>
          <pc:docMk/>
          <pc:sldMk cId="2197657867" sldId="3998"/>
        </pc:sldMkLst>
      </pc:sldChg>
      <pc:sldChg chg="addSp delSp modSp add mod modTransition setBg delAnim modAnim">
        <pc:chgData name="Ignacio Benavides M" userId="edb83e08-e8af-42c4-8bdd-8dfb068d0fb9" providerId="ADAL" clId="{B2ECD424-B2B8-4AAC-8C92-E1B691642EC6}" dt="2023-12-18T12:30:16.930" v="3032"/>
        <pc:sldMkLst>
          <pc:docMk/>
          <pc:sldMk cId="2643679123" sldId="3998"/>
        </pc:sldMkLst>
        <pc:spChg chg="add mod ord">
          <ac:chgData name="Ignacio Benavides M" userId="edb83e08-e8af-42c4-8bdd-8dfb068d0fb9" providerId="ADAL" clId="{B2ECD424-B2B8-4AAC-8C92-E1B691642EC6}" dt="2023-12-18T12:15:53.759" v="2991" actId="113"/>
          <ac:spMkLst>
            <pc:docMk/>
            <pc:sldMk cId="2643679123" sldId="3998"/>
            <ac:spMk id="2" creationId="{FA707521-4E43-88A8-66E2-7E525BB6958F}"/>
          </ac:spMkLst>
        </pc:spChg>
        <pc:spChg chg="del mod">
          <ac:chgData name="Ignacio Benavides M" userId="edb83e08-e8af-42c4-8bdd-8dfb068d0fb9" providerId="ADAL" clId="{B2ECD424-B2B8-4AAC-8C92-E1B691642EC6}" dt="2023-12-18T01:58:40.275" v="1375" actId="478"/>
          <ac:spMkLst>
            <pc:docMk/>
            <pc:sldMk cId="2643679123" sldId="3998"/>
            <ac:spMk id="8" creationId="{EF90767A-0BB0-E63F-96DC-9EC798102E9E}"/>
          </ac:spMkLst>
        </pc:spChg>
        <pc:spChg chg="del">
          <ac:chgData name="Ignacio Benavides M" userId="edb83e08-e8af-42c4-8bdd-8dfb068d0fb9" providerId="ADAL" clId="{B2ECD424-B2B8-4AAC-8C92-E1B691642EC6}" dt="2023-12-18T01:58:42.642" v="1377" actId="478"/>
          <ac:spMkLst>
            <pc:docMk/>
            <pc:sldMk cId="2643679123" sldId="3998"/>
            <ac:spMk id="10" creationId="{840679B1-3FB2-F4DF-5ED7-17D2C3625268}"/>
          </ac:spMkLst>
        </pc:spChg>
        <pc:spChg chg="add del mod">
          <ac:chgData name="Ignacio Benavides M" userId="edb83e08-e8af-42c4-8bdd-8dfb068d0fb9" providerId="ADAL" clId="{B2ECD424-B2B8-4AAC-8C92-E1B691642EC6}" dt="2023-12-18T03:02:02.543" v="2563" actId="478"/>
          <ac:spMkLst>
            <pc:docMk/>
            <pc:sldMk cId="2643679123" sldId="3998"/>
            <ac:spMk id="13" creationId="{697EAFB1-0954-5029-0F61-0ECF78EF0BE4}"/>
          </ac:spMkLst>
        </pc:spChg>
        <pc:spChg chg="add del mod">
          <ac:chgData name="Ignacio Benavides M" userId="edb83e08-e8af-42c4-8bdd-8dfb068d0fb9" providerId="ADAL" clId="{B2ECD424-B2B8-4AAC-8C92-E1B691642EC6}" dt="2023-12-18T02:10:42.466" v="1745" actId="478"/>
          <ac:spMkLst>
            <pc:docMk/>
            <pc:sldMk cId="2643679123" sldId="3998"/>
            <ac:spMk id="14" creationId="{55BC7E6D-DA67-1085-99A9-ECF509D77381}"/>
          </ac:spMkLst>
        </pc:spChg>
        <pc:spChg chg="add del mod">
          <ac:chgData name="Ignacio Benavides M" userId="edb83e08-e8af-42c4-8bdd-8dfb068d0fb9" providerId="ADAL" clId="{B2ECD424-B2B8-4AAC-8C92-E1B691642EC6}" dt="2023-12-18T02:21:17.875" v="1966" actId="478"/>
          <ac:spMkLst>
            <pc:docMk/>
            <pc:sldMk cId="2643679123" sldId="3998"/>
            <ac:spMk id="15" creationId="{732D43DA-A585-9B97-BDC9-67525963A978}"/>
          </ac:spMkLst>
        </pc:spChg>
        <pc:spChg chg="add del mod">
          <ac:chgData name="Ignacio Benavides M" userId="edb83e08-e8af-42c4-8bdd-8dfb068d0fb9" providerId="ADAL" clId="{B2ECD424-B2B8-4AAC-8C92-E1B691642EC6}" dt="2023-12-18T02:21:19.264" v="1967" actId="478"/>
          <ac:spMkLst>
            <pc:docMk/>
            <pc:sldMk cId="2643679123" sldId="3998"/>
            <ac:spMk id="16" creationId="{B72F3D16-5A1E-4860-2A08-655DB8D92014}"/>
          </ac:spMkLst>
        </pc:spChg>
        <pc:spChg chg="add del mod">
          <ac:chgData name="Ignacio Benavides M" userId="edb83e08-e8af-42c4-8bdd-8dfb068d0fb9" providerId="ADAL" clId="{B2ECD424-B2B8-4AAC-8C92-E1B691642EC6}" dt="2023-12-18T02:21:16.629" v="1965" actId="478"/>
          <ac:spMkLst>
            <pc:docMk/>
            <pc:sldMk cId="2643679123" sldId="3998"/>
            <ac:spMk id="17" creationId="{E314EB96-ABE9-C885-A316-F236B43D42BB}"/>
          </ac:spMkLst>
        </pc:spChg>
        <pc:spChg chg="add del mod">
          <ac:chgData name="Ignacio Benavides M" userId="edb83e08-e8af-42c4-8bdd-8dfb068d0fb9" providerId="ADAL" clId="{B2ECD424-B2B8-4AAC-8C92-E1B691642EC6}" dt="2023-12-18T02:26:53.064" v="2284" actId="478"/>
          <ac:spMkLst>
            <pc:docMk/>
            <pc:sldMk cId="2643679123" sldId="3998"/>
            <ac:spMk id="18" creationId="{0F16AA2A-0E0A-0C1A-31D0-F8D62BCFC037}"/>
          </ac:spMkLst>
        </pc:spChg>
        <pc:spChg chg="add del mod">
          <ac:chgData name="Ignacio Benavides M" userId="edb83e08-e8af-42c4-8bdd-8dfb068d0fb9" providerId="ADAL" clId="{B2ECD424-B2B8-4AAC-8C92-E1B691642EC6}" dt="2023-12-18T02:26:53.064" v="2284" actId="478"/>
          <ac:spMkLst>
            <pc:docMk/>
            <pc:sldMk cId="2643679123" sldId="3998"/>
            <ac:spMk id="19" creationId="{0E0B1CEA-9D62-8176-2DCF-44D1F1720201}"/>
          </ac:spMkLst>
        </pc:spChg>
        <pc:spChg chg="add del mod">
          <ac:chgData name="Ignacio Benavides M" userId="edb83e08-e8af-42c4-8bdd-8dfb068d0fb9" providerId="ADAL" clId="{B2ECD424-B2B8-4AAC-8C92-E1B691642EC6}" dt="2023-12-18T02:26:53.064" v="2284" actId="478"/>
          <ac:spMkLst>
            <pc:docMk/>
            <pc:sldMk cId="2643679123" sldId="3998"/>
            <ac:spMk id="20" creationId="{B53FB54D-9092-EB4B-4195-97A4DF47DC9F}"/>
          </ac:spMkLst>
        </pc:spChg>
        <pc:spChg chg="add mod ord">
          <ac:chgData name="Ignacio Benavides M" userId="edb83e08-e8af-42c4-8bdd-8dfb068d0fb9" providerId="ADAL" clId="{B2ECD424-B2B8-4AAC-8C92-E1B691642EC6}" dt="2023-12-18T12:28:52.301" v="3026" actId="1076"/>
          <ac:spMkLst>
            <pc:docMk/>
            <pc:sldMk cId="2643679123" sldId="3998"/>
            <ac:spMk id="21" creationId="{D52ADF11-FF53-47D7-BF5F-0DA916EB8973}"/>
          </ac:spMkLst>
        </pc:spChg>
        <pc:spChg chg="add del mod">
          <ac:chgData name="Ignacio Benavides M" userId="edb83e08-e8af-42c4-8bdd-8dfb068d0fb9" providerId="ADAL" clId="{B2ECD424-B2B8-4AAC-8C92-E1B691642EC6}" dt="2023-12-18T02:26:56.409" v="2285" actId="478"/>
          <ac:spMkLst>
            <pc:docMk/>
            <pc:sldMk cId="2643679123" sldId="3998"/>
            <ac:spMk id="22" creationId="{5B1D5A30-B9DF-CF7D-EC99-DFD08DA50956}"/>
          </ac:spMkLst>
        </pc:spChg>
        <pc:spChg chg="add del mod">
          <ac:chgData name="Ignacio Benavides M" userId="edb83e08-e8af-42c4-8bdd-8dfb068d0fb9" providerId="ADAL" clId="{B2ECD424-B2B8-4AAC-8C92-E1B691642EC6}" dt="2023-12-18T02:26:56.409" v="2285" actId="478"/>
          <ac:spMkLst>
            <pc:docMk/>
            <pc:sldMk cId="2643679123" sldId="3998"/>
            <ac:spMk id="23" creationId="{4148EE72-F17B-388F-897C-F67B319341F4}"/>
          </ac:spMkLst>
        </pc:spChg>
        <pc:spChg chg="add del mod">
          <ac:chgData name="Ignacio Benavides M" userId="edb83e08-e8af-42c4-8bdd-8dfb068d0fb9" providerId="ADAL" clId="{B2ECD424-B2B8-4AAC-8C92-E1B691642EC6}" dt="2023-12-18T02:26:56.409" v="2285" actId="478"/>
          <ac:spMkLst>
            <pc:docMk/>
            <pc:sldMk cId="2643679123" sldId="3998"/>
            <ac:spMk id="24" creationId="{B0C6F636-DBC7-0E48-06E9-1449BC612CA5}"/>
          </ac:spMkLst>
        </pc:spChg>
        <pc:spChg chg="add del">
          <ac:chgData name="Ignacio Benavides M" userId="edb83e08-e8af-42c4-8bdd-8dfb068d0fb9" providerId="ADAL" clId="{B2ECD424-B2B8-4AAC-8C92-E1B691642EC6}" dt="2023-12-18T03:17:17.567" v="2709" actId="26606"/>
          <ac:spMkLst>
            <pc:docMk/>
            <pc:sldMk cId="2643679123" sldId="3998"/>
            <ac:spMk id="1028" creationId="{2172A0AC-3DCE-4672-BCAF-28FEF91F6020}"/>
          </ac:spMkLst>
        </pc:spChg>
        <pc:spChg chg="add del">
          <ac:chgData name="Ignacio Benavides M" userId="edb83e08-e8af-42c4-8bdd-8dfb068d0fb9" providerId="ADAL" clId="{B2ECD424-B2B8-4AAC-8C92-E1B691642EC6}" dt="2023-12-18T03:17:17.567" v="2709" actId="26606"/>
          <ac:spMkLst>
            <pc:docMk/>
            <pc:sldMk cId="2643679123" sldId="3998"/>
            <ac:spMk id="1029" creationId="{AE6F1C77-EDC9-4C5F-8C1C-62DD46BDA3C3}"/>
          </ac:spMkLst>
        </pc:spChg>
        <pc:spChg chg="add del">
          <ac:chgData name="Ignacio Benavides M" userId="edb83e08-e8af-42c4-8bdd-8dfb068d0fb9" providerId="ADAL" clId="{B2ECD424-B2B8-4AAC-8C92-E1B691642EC6}" dt="2023-12-18T03:17:00.535" v="2707" actId="26606"/>
          <ac:spMkLst>
            <pc:docMk/>
            <pc:sldMk cId="2643679123" sldId="3998"/>
            <ac:spMk id="1031" creationId="{63F5877B-98C7-49DD-83AB-0F6F57CB6543}"/>
          </ac:spMkLst>
        </pc:spChg>
        <pc:spChg chg="add del">
          <ac:chgData name="Ignacio Benavides M" userId="edb83e08-e8af-42c4-8bdd-8dfb068d0fb9" providerId="ADAL" clId="{B2ECD424-B2B8-4AAC-8C92-E1B691642EC6}" dt="2023-12-18T03:17:00.535" v="2707" actId="26606"/>
          <ac:spMkLst>
            <pc:docMk/>
            <pc:sldMk cId="2643679123" sldId="3998"/>
            <ac:spMk id="1033" creationId="{4EA91930-66BC-4C41-B4F5-C31EB216F64B}"/>
          </ac:spMkLst>
        </pc:spChg>
        <pc:spChg chg="add del">
          <ac:chgData name="Ignacio Benavides M" userId="edb83e08-e8af-42c4-8bdd-8dfb068d0fb9" providerId="ADAL" clId="{B2ECD424-B2B8-4AAC-8C92-E1B691642EC6}" dt="2023-12-18T03:17:00.535" v="2707" actId="26606"/>
          <ac:spMkLst>
            <pc:docMk/>
            <pc:sldMk cId="2643679123" sldId="3998"/>
            <ac:spMk id="1035" creationId="{6313CF8F-B436-401E-9575-DE0F8E8B5B17}"/>
          </ac:spMkLst>
        </pc:spChg>
        <pc:spChg chg="add del">
          <ac:chgData name="Ignacio Benavides M" userId="edb83e08-e8af-42c4-8bdd-8dfb068d0fb9" providerId="ADAL" clId="{B2ECD424-B2B8-4AAC-8C92-E1B691642EC6}" dt="2023-12-18T03:17:00.535" v="2707" actId="26606"/>
          <ac:spMkLst>
            <pc:docMk/>
            <pc:sldMk cId="2643679123" sldId="3998"/>
            <ac:spMk id="1037" creationId="{2A38CFE9-C30A-4551-ACCB-D5808FBC39CD}"/>
          </ac:spMkLst>
        </pc:spChg>
        <pc:spChg chg="add del">
          <ac:chgData name="Ignacio Benavides M" userId="edb83e08-e8af-42c4-8bdd-8dfb068d0fb9" providerId="ADAL" clId="{B2ECD424-B2B8-4AAC-8C92-E1B691642EC6}" dt="2023-12-18T03:17:00.535" v="2707" actId="26606"/>
          <ac:spMkLst>
            <pc:docMk/>
            <pc:sldMk cId="2643679123" sldId="3998"/>
            <ac:spMk id="1039" creationId="{67EF550F-47CE-4FB2-9DAC-12AD835C833D}"/>
          </ac:spMkLst>
        </pc:spChg>
        <pc:picChg chg="del">
          <ac:chgData name="Ignacio Benavides M" userId="edb83e08-e8af-42c4-8bdd-8dfb068d0fb9" providerId="ADAL" clId="{B2ECD424-B2B8-4AAC-8C92-E1B691642EC6}" dt="2023-12-18T01:56:21.863" v="1289" actId="478"/>
          <ac:picMkLst>
            <pc:docMk/>
            <pc:sldMk cId="2643679123" sldId="3998"/>
            <ac:picMk id="3" creationId="{0A938408-EA32-8645-4B7A-2BD1A982971B}"/>
          </ac:picMkLst>
        </pc:picChg>
        <pc:picChg chg="del">
          <ac:chgData name="Ignacio Benavides M" userId="edb83e08-e8af-42c4-8bdd-8dfb068d0fb9" providerId="ADAL" clId="{B2ECD424-B2B8-4AAC-8C92-E1B691642EC6}" dt="2023-12-18T01:56:22.916" v="1290" actId="478"/>
          <ac:picMkLst>
            <pc:docMk/>
            <pc:sldMk cId="2643679123" sldId="3998"/>
            <ac:picMk id="5" creationId="{3BB07A8E-3963-4E0A-5CBC-7B376CE9A6B0}"/>
          </ac:picMkLst>
        </pc:picChg>
        <pc:picChg chg="add del mod">
          <ac:chgData name="Ignacio Benavides M" userId="edb83e08-e8af-42c4-8bdd-8dfb068d0fb9" providerId="ADAL" clId="{B2ECD424-B2B8-4AAC-8C92-E1B691642EC6}" dt="2023-12-18T03:13:50.343" v="2609" actId="478"/>
          <ac:picMkLst>
            <pc:docMk/>
            <pc:sldMk cId="2643679123" sldId="3998"/>
            <ac:picMk id="6" creationId="{E7DF3BB1-E8B8-EDE2-9703-C6F26F352CC4}"/>
          </ac:picMkLst>
        </pc:picChg>
        <pc:picChg chg="del">
          <ac:chgData name="Ignacio Benavides M" userId="edb83e08-e8af-42c4-8bdd-8dfb068d0fb9" providerId="ADAL" clId="{B2ECD424-B2B8-4AAC-8C92-E1B691642EC6}" dt="2023-12-18T01:56:24.257" v="1291" actId="478"/>
          <ac:picMkLst>
            <pc:docMk/>
            <pc:sldMk cId="2643679123" sldId="3998"/>
            <ac:picMk id="7" creationId="{CFAC77C8-1820-7F9E-A2CA-09B966823581}"/>
          </ac:picMkLst>
        </pc:picChg>
        <pc:picChg chg="del">
          <ac:chgData name="Ignacio Benavides M" userId="edb83e08-e8af-42c4-8bdd-8dfb068d0fb9" providerId="ADAL" clId="{B2ECD424-B2B8-4AAC-8C92-E1B691642EC6}" dt="2023-12-18T01:56:20.496" v="1288" actId="478"/>
          <ac:picMkLst>
            <pc:docMk/>
            <pc:sldMk cId="2643679123" sldId="3998"/>
            <ac:picMk id="9" creationId="{EA204897-D3DC-DAB8-1FD6-1139A2E53B55}"/>
          </ac:picMkLst>
        </pc:picChg>
        <pc:picChg chg="add del mod">
          <ac:chgData name="Ignacio Benavides M" userId="edb83e08-e8af-42c4-8bdd-8dfb068d0fb9" providerId="ADAL" clId="{B2ECD424-B2B8-4AAC-8C92-E1B691642EC6}" dt="2023-12-18T02:09:39.557" v="1608" actId="478"/>
          <ac:picMkLst>
            <pc:docMk/>
            <pc:sldMk cId="2643679123" sldId="3998"/>
            <ac:picMk id="12" creationId="{E8046EE9-8EF6-2BDD-FDD8-BEA5E6DE6EDA}"/>
          </ac:picMkLst>
        </pc:picChg>
        <pc:picChg chg="add del mod ord">
          <ac:chgData name="Ignacio Benavides M" userId="edb83e08-e8af-42c4-8bdd-8dfb068d0fb9" providerId="ADAL" clId="{B2ECD424-B2B8-4AAC-8C92-E1B691642EC6}" dt="2023-12-18T03:17:51.739" v="2711" actId="478"/>
          <ac:picMkLst>
            <pc:docMk/>
            <pc:sldMk cId="2643679123" sldId="3998"/>
            <ac:picMk id="25" creationId="{CBF5AFA8-42ED-4FA2-9DDB-522E4DB24237}"/>
          </ac:picMkLst>
        </pc:picChg>
        <pc:picChg chg="add mod">
          <ac:chgData name="Ignacio Benavides M" userId="edb83e08-e8af-42c4-8bdd-8dfb068d0fb9" providerId="ADAL" clId="{B2ECD424-B2B8-4AAC-8C92-E1B691642EC6}" dt="2023-12-18T12:28:52.301" v="3026" actId="1076"/>
          <ac:picMkLst>
            <pc:docMk/>
            <pc:sldMk cId="2643679123" sldId="3998"/>
            <ac:picMk id="27" creationId="{E256FFB4-CED1-662B-DF95-7E8CFE16E142}"/>
          </ac:picMkLst>
        </pc:picChg>
        <pc:picChg chg="add mod">
          <ac:chgData name="Ignacio Benavides M" userId="edb83e08-e8af-42c4-8bdd-8dfb068d0fb9" providerId="ADAL" clId="{B2ECD424-B2B8-4AAC-8C92-E1B691642EC6}" dt="2023-12-18T12:28:41.278" v="3024" actId="1076"/>
          <ac:picMkLst>
            <pc:docMk/>
            <pc:sldMk cId="2643679123" sldId="3998"/>
            <ac:picMk id="29" creationId="{165E520B-0D0C-88F2-1F00-878CD9EF92BD}"/>
          </ac:picMkLst>
        </pc:picChg>
        <pc:picChg chg="add mod">
          <ac:chgData name="Ignacio Benavides M" userId="edb83e08-e8af-42c4-8bdd-8dfb068d0fb9" providerId="ADAL" clId="{B2ECD424-B2B8-4AAC-8C92-E1B691642EC6}" dt="2023-12-18T12:28:52.301" v="3026" actId="1076"/>
          <ac:picMkLst>
            <pc:docMk/>
            <pc:sldMk cId="2643679123" sldId="3998"/>
            <ac:picMk id="1026" creationId="{8B558747-EEA5-D8B7-B5FA-1D0EC1C3411B}"/>
          </ac:picMkLst>
        </pc:picChg>
      </pc:sldChg>
      <pc:sldChg chg="add del">
        <pc:chgData name="Ignacio Benavides M" userId="edb83e08-e8af-42c4-8bdd-8dfb068d0fb9" providerId="ADAL" clId="{B2ECD424-B2B8-4AAC-8C92-E1B691642EC6}" dt="2023-12-18T03:06:54.958" v="2564" actId="47"/>
        <pc:sldMkLst>
          <pc:docMk/>
          <pc:sldMk cId="1850823011" sldId="3999"/>
        </pc:sldMkLst>
      </pc:sldChg>
      <pc:sldChg chg="add del">
        <pc:chgData name="Ignacio Benavides M" userId="edb83e08-e8af-42c4-8bdd-8dfb068d0fb9" providerId="ADAL" clId="{B2ECD424-B2B8-4AAC-8C92-E1B691642EC6}" dt="2023-12-18T03:07:42.574" v="2583" actId="47"/>
        <pc:sldMkLst>
          <pc:docMk/>
          <pc:sldMk cId="1948887255" sldId="3999"/>
        </pc:sldMkLst>
      </pc:sldChg>
      <pc:sldChg chg="delSp add del modAnim">
        <pc:chgData name="Ignacio Benavides M" userId="edb83e08-e8af-42c4-8bdd-8dfb068d0fb9" providerId="ADAL" clId="{B2ECD424-B2B8-4AAC-8C92-E1B691642EC6}" dt="2023-12-18T03:13:16.091" v="2608" actId="47"/>
        <pc:sldMkLst>
          <pc:docMk/>
          <pc:sldMk cId="2597051436" sldId="3999"/>
        </pc:sldMkLst>
        <pc:picChg chg="del">
          <ac:chgData name="Ignacio Benavides M" userId="edb83e08-e8af-42c4-8bdd-8dfb068d0fb9" providerId="ADAL" clId="{B2ECD424-B2B8-4AAC-8C92-E1B691642EC6}" dt="2023-12-18T03:13:08.201" v="2607" actId="478"/>
          <ac:picMkLst>
            <pc:docMk/>
            <pc:sldMk cId="2597051436" sldId="3999"/>
            <ac:picMk id="1026" creationId="{8B558747-EEA5-D8B7-B5FA-1D0EC1C3411B}"/>
          </ac:picMkLst>
        </pc:picChg>
      </pc:sldChg>
      <pc:sldChg chg="del">
        <pc:chgData name="Ignacio Benavides M" userId="edb83e08-e8af-42c4-8bdd-8dfb068d0fb9" providerId="ADAL" clId="{B2ECD424-B2B8-4AAC-8C92-E1B691642EC6}" dt="2023-12-15T18:14:27.122" v="14" actId="47"/>
        <pc:sldMkLst>
          <pc:docMk/>
          <pc:sldMk cId="1275597693" sldId="4000"/>
        </pc:sldMkLst>
      </pc:sldChg>
      <pc:sldChg chg="add del">
        <pc:chgData name="Ignacio Benavides M" userId="edb83e08-e8af-42c4-8bdd-8dfb068d0fb9" providerId="ADAL" clId="{B2ECD424-B2B8-4AAC-8C92-E1B691642EC6}" dt="2023-12-18T03:06:55.577" v="2565" actId="47"/>
        <pc:sldMkLst>
          <pc:docMk/>
          <pc:sldMk cId="2036998398" sldId="4000"/>
        </pc:sldMkLst>
      </pc:sldChg>
      <pc:sldChg chg="addSp delSp modSp add mod ord delAnim modAnim">
        <pc:chgData name="Ignacio Benavides M" userId="edb83e08-e8af-42c4-8bdd-8dfb068d0fb9" providerId="ADAL" clId="{B2ECD424-B2B8-4AAC-8C92-E1B691642EC6}" dt="2023-12-20T17:57:38.008" v="8544"/>
        <pc:sldMkLst>
          <pc:docMk/>
          <pc:sldMk cId="2638659551" sldId="4000"/>
        </pc:sldMkLst>
        <pc:spChg chg="mod">
          <ac:chgData name="Ignacio Benavides M" userId="edb83e08-e8af-42c4-8bdd-8dfb068d0fb9" providerId="ADAL" clId="{B2ECD424-B2B8-4AAC-8C92-E1B691642EC6}" dt="2023-12-18T14:16:08.303" v="4883" actId="20577"/>
          <ac:spMkLst>
            <pc:docMk/>
            <pc:sldMk cId="2638659551" sldId="4000"/>
            <ac:spMk id="2" creationId="{FA707521-4E43-88A8-66E2-7E525BB6958F}"/>
          </ac:spMkLst>
        </pc:spChg>
        <pc:spChg chg="add mod">
          <ac:chgData name="Ignacio Benavides M" userId="edb83e08-e8af-42c4-8bdd-8dfb068d0fb9" providerId="ADAL" clId="{B2ECD424-B2B8-4AAC-8C92-E1B691642EC6}" dt="2023-12-18T14:34:54.110" v="5678" actId="1076"/>
          <ac:spMkLst>
            <pc:docMk/>
            <pc:sldMk cId="2638659551" sldId="4000"/>
            <ac:spMk id="3" creationId="{C965653F-90B4-C133-F130-415253DFA10F}"/>
          </ac:spMkLst>
        </pc:spChg>
        <pc:spChg chg="del mod">
          <ac:chgData name="Ignacio Benavides M" userId="edb83e08-e8af-42c4-8bdd-8dfb068d0fb9" providerId="ADAL" clId="{B2ECD424-B2B8-4AAC-8C92-E1B691642EC6}" dt="2023-12-18T14:14:18.636" v="4755" actId="478"/>
          <ac:spMkLst>
            <pc:docMk/>
            <pc:sldMk cId="2638659551" sldId="4000"/>
            <ac:spMk id="21" creationId="{D52ADF11-FF53-47D7-BF5F-0DA916EB8973}"/>
          </ac:spMkLst>
        </pc:spChg>
        <pc:picChg chg="add del mod">
          <ac:chgData name="Ignacio Benavides M" userId="edb83e08-e8af-42c4-8bdd-8dfb068d0fb9" providerId="ADAL" clId="{B2ECD424-B2B8-4AAC-8C92-E1B691642EC6}" dt="2023-12-18T14:26:42.638" v="5652" actId="478"/>
          <ac:picMkLst>
            <pc:docMk/>
            <pc:sldMk cId="2638659551" sldId="4000"/>
            <ac:picMk id="5" creationId="{A38C02EF-D578-A1E5-42C1-1906B1D015E3}"/>
          </ac:picMkLst>
        </pc:picChg>
        <pc:picChg chg="del">
          <ac:chgData name="Ignacio Benavides M" userId="edb83e08-e8af-42c4-8bdd-8dfb068d0fb9" providerId="ADAL" clId="{B2ECD424-B2B8-4AAC-8C92-E1B691642EC6}" dt="2023-12-18T03:28:35.265" v="2881" actId="478"/>
          <ac:picMkLst>
            <pc:docMk/>
            <pc:sldMk cId="2638659551" sldId="4000"/>
            <ac:picMk id="6" creationId="{E7DF3BB1-E8B8-EDE2-9703-C6F26F352CC4}"/>
          </ac:picMkLst>
        </pc:picChg>
        <pc:picChg chg="add del mod">
          <ac:chgData name="Ignacio Benavides M" userId="edb83e08-e8af-42c4-8bdd-8dfb068d0fb9" providerId="ADAL" clId="{B2ECD424-B2B8-4AAC-8C92-E1B691642EC6}" dt="2023-12-18T14:26:58.198" v="5660" actId="478"/>
          <ac:picMkLst>
            <pc:docMk/>
            <pc:sldMk cId="2638659551" sldId="4000"/>
            <ac:picMk id="8" creationId="{CA9BF522-3E5E-0476-C465-14BC1069893F}"/>
          </ac:picMkLst>
        </pc:picChg>
        <pc:picChg chg="add mod">
          <ac:chgData name="Ignacio Benavides M" userId="edb83e08-e8af-42c4-8bdd-8dfb068d0fb9" providerId="ADAL" clId="{B2ECD424-B2B8-4AAC-8C92-E1B691642EC6}" dt="2023-12-18T14:29:28.654" v="5673" actId="108"/>
          <ac:picMkLst>
            <pc:docMk/>
            <pc:sldMk cId="2638659551" sldId="4000"/>
            <ac:picMk id="10" creationId="{FABE5B46-23FE-B5A6-8A69-BC7D945D1D06}"/>
          </ac:picMkLst>
        </pc:picChg>
        <pc:picChg chg="add del mod">
          <ac:chgData name="Ignacio Benavides M" userId="edb83e08-e8af-42c4-8bdd-8dfb068d0fb9" providerId="ADAL" clId="{B2ECD424-B2B8-4AAC-8C92-E1B691642EC6}" dt="2023-12-18T14:27:18.191" v="5663" actId="478"/>
          <ac:picMkLst>
            <pc:docMk/>
            <pc:sldMk cId="2638659551" sldId="4000"/>
            <ac:picMk id="12" creationId="{03DC072E-A5A7-9AC6-E360-BCABB1DCEF19}"/>
          </ac:picMkLst>
        </pc:picChg>
        <pc:picChg chg="add mod">
          <ac:chgData name="Ignacio Benavides M" userId="edb83e08-e8af-42c4-8bdd-8dfb068d0fb9" providerId="ADAL" clId="{B2ECD424-B2B8-4AAC-8C92-E1B691642EC6}" dt="2023-12-18T14:27:50.235" v="5668" actId="208"/>
          <ac:picMkLst>
            <pc:docMk/>
            <pc:sldMk cId="2638659551" sldId="4000"/>
            <ac:picMk id="14" creationId="{74ADC362-B008-974B-7C94-F9F14CFE3E51}"/>
          </ac:picMkLst>
        </pc:picChg>
        <pc:picChg chg="del">
          <ac:chgData name="Ignacio Benavides M" userId="edb83e08-e8af-42c4-8bdd-8dfb068d0fb9" providerId="ADAL" clId="{B2ECD424-B2B8-4AAC-8C92-E1B691642EC6}" dt="2023-12-18T03:12:34.753" v="2598" actId="478"/>
          <ac:picMkLst>
            <pc:docMk/>
            <pc:sldMk cId="2638659551" sldId="4000"/>
            <ac:picMk id="1026" creationId="{8B558747-EEA5-D8B7-B5FA-1D0EC1C3411B}"/>
          </ac:picMkLst>
        </pc:picChg>
      </pc:sldChg>
      <pc:sldChg chg="add del">
        <pc:chgData name="Ignacio Benavides M" userId="edb83e08-e8af-42c4-8bdd-8dfb068d0fb9" providerId="ADAL" clId="{B2ECD424-B2B8-4AAC-8C92-E1B691642EC6}" dt="2023-12-18T03:07:43.161" v="2584" actId="47"/>
        <pc:sldMkLst>
          <pc:docMk/>
          <pc:sldMk cId="4202999472" sldId="4000"/>
        </pc:sldMkLst>
      </pc:sldChg>
      <pc:sldChg chg="add del">
        <pc:chgData name="Ignacio Benavides M" userId="edb83e08-e8af-42c4-8bdd-8dfb068d0fb9" providerId="ADAL" clId="{B2ECD424-B2B8-4AAC-8C92-E1B691642EC6}" dt="2023-12-18T03:06:56.417" v="2566" actId="47"/>
        <pc:sldMkLst>
          <pc:docMk/>
          <pc:sldMk cId="731259954" sldId="4001"/>
        </pc:sldMkLst>
      </pc:sldChg>
      <pc:sldChg chg="delSp add del mod modAnim">
        <pc:chgData name="Ignacio Benavides M" userId="edb83e08-e8af-42c4-8bdd-8dfb068d0fb9" providerId="ADAL" clId="{B2ECD424-B2B8-4AAC-8C92-E1B691642EC6}" dt="2023-12-18T03:28:42.664" v="2882" actId="47"/>
        <pc:sldMkLst>
          <pc:docMk/>
          <pc:sldMk cId="874515980" sldId="4001"/>
        </pc:sldMkLst>
        <pc:picChg chg="del">
          <ac:chgData name="Ignacio Benavides M" userId="edb83e08-e8af-42c4-8bdd-8dfb068d0fb9" providerId="ADAL" clId="{B2ECD424-B2B8-4AAC-8C92-E1B691642EC6}" dt="2023-12-18T03:28:24.906" v="2878" actId="478"/>
          <ac:picMkLst>
            <pc:docMk/>
            <pc:sldMk cId="874515980" sldId="4001"/>
            <ac:picMk id="6" creationId="{E7DF3BB1-E8B8-EDE2-9703-C6F26F352CC4}"/>
          </ac:picMkLst>
        </pc:picChg>
        <pc:picChg chg="del">
          <ac:chgData name="Ignacio Benavides M" userId="edb83e08-e8af-42c4-8bdd-8dfb068d0fb9" providerId="ADAL" clId="{B2ECD424-B2B8-4AAC-8C92-E1B691642EC6}" dt="2023-12-18T03:28:27.596" v="2879" actId="478"/>
          <ac:picMkLst>
            <pc:docMk/>
            <pc:sldMk cId="874515980" sldId="4001"/>
            <ac:picMk id="1026" creationId="{8B558747-EEA5-D8B7-B5FA-1D0EC1C3411B}"/>
          </ac:picMkLst>
        </pc:picChg>
      </pc:sldChg>
      <pc:sldChg chg="modSp add del mod">
        <pc:chgData name="Ignacio Benavides M" userId="edb83e08-e8af-42c4-8bdd-8dfb068d0fb9" providerId="ADAL" clId="{B2ECD424-B2B8-4AAC-8C92-E1B691642EC6}" dt="2023-12-18T03:07:44.157" v="2585" actId="47"/>
        <pc:sldMkLst>
          <pc:docMk/>
          <pc:sldMk cId="1878099801" sldId="4001"/>
        </pc:sldMkLst>
        <pc:spChg chg="mod">
          <ac:chgData name="Ignacio Benavides M" userId="edb83e08-e8af-42c4-8bdd-8dfb068d0fb9" providerId="ADAL" clId="{B2ECD424-B2B8-4AAC-8C92-E1B691642EC6}" dt="2023-12-18T03:07:15.854" v="2574" actId="313"/>
          <ac:spMkLst>
            <pc:docMk/>
            <pc:sldMk cId="1878099801" sldId="4001"/>
            <ac:spMk id="2" creationId="{FA707521-4E43-88A8-66E2-7E525BB6958F}"/>
          </ac:spMkLst>
        </pc:spChg>
      </pc:sldChg>
      <pc:sldChg chg="del">
        <pc:chgData name="Ignacio Benavides M" userId="edb83e08-e8af-42c4-8bdd-8dfb068d0fb9" providerId="ADAL" clId="{B2ECD424-B2B8-4AAC-8C92-E1B691642EC6}" dt="2023-12-15T18:14:25.612" v="12" actId="47"/>
        <pc:sldMkLst>
          <pc:docMk/>
          <pc:sldMk cId="2351641410" sldId="4001"/>
        </pc:sldMkLst>
      </pc:sldChg>
      <pc:sldChg chg="delSp modSp add del mod ord">
        <pc:chgData name="Ignacio Benavides M" userId="edb83e08-e8af-42c4-8bdd-8dfb068d0fb9" providerId="ADAL" clId="{B2ECD424-B2B8-4AAC-8C92-E1B691642EC6}" dt="2023-12-18T13:02:20.578" v="3297" actId="47"/>
        <pc:sldMkLst>
          <pc:docMk/>
          <pc:sldMk cId="1822365082" sldId="4002"/>
        </pc:sldMkLst>
        <pc:spChg chg="mod">
          <ac:chgData name="Ignacio Benavides M" userId="edb83e08-e8af-42c4-8bdd-8dfb068d0fb9" providerId="ADAL" clId="{B2ECD424-B2B8-4AAC-8C92-E1B691642EC6}" dt="2023-12-18T12:16:02.067" v="2992"/>
          <ac:spMkLst>
            <pc:docMk/>
            <pc:sldMk cId="1822365082" sldId="4002"/>
            <ac:spMk id="2" creationId="{FA707521-4E43-88A8-66E2-7E525BB6958F}"/>
          </ac:spMkLst>
        </pc:spChg>
        <pc:spChg chg="mod">
          <ac:chgData name="Ignacio Benavides M" userId="edb83e08-e8af-42c4-8bdd-8dfb068d0fb9" providerId="ADAL" clId="{B2ECD424-B2B8-4AAC-8C92-E1B691642EC6}" dt="2023-12-18T03:30:36.821" v="2954" actId="1038"/>
          <ac:spMkLst>
            <pc:docMk/>
            <pc:sldMk cId="1822365082" sldId="4002"/>
            <ac:spMk id="21" creationId="{D52ADF11-FF53-47D7-BF5F-0DA916EB8973}"/>
          </ac:spMkLst>
        </pc:spChg>
        <pc:picChg chg="del">
          <ac:chgData name="Ignacio Benavides M" userId="edb83e08-e8af-42c4-8bdd-8dfb068d0fb9" providerId="ADAL" clId="{B2ECD424-B2B8-4AAC-8C92-E1B691642EC6}" dt="2023-12-18T03:28:32.292" v="2880" actId="478"/>
          <ac:picMkLst>
            <pc:docMk/>
            <pc:sldMk cId="1822365082" sldId="4002"/>
            <ac:picMk id="6" creationId="{E7DF3BB1-E8B8-EDE2-9703-C6F26F352CC4}"/>
          </ac:picMkLst>
        </pc:picChg>
      </pc:sldChg>
      <pc:sldChg chg="del">
        <pc:chgData name="Ignacio Benavides M" userId="edb83e08-e8af-42c4-8bdd-8dfb068d0fb9" providerId="ADAL" clId="{B2ECD424-B2B8-4AAC-8C92-E1B691642EC6}" dt="2023-12-15T18:14:27.841" v="15" actId="47"/>
        <pc:sldMkLst>
          <pc:docMk/>
          <pc:sldMk cId="2832055973" sldId="4002"/>
        </pc:sldMkLst>
      </pc:sldChg>
      <pc:sldChg chg="modSp add del mod">
        <pc:chgData name="Ignacio Benavides M" userId="edb83e08-e8af-42c4-8bdd-8dfb068d0fb9" providerId="ADAL" clId="{B2ECD424-B2B8-4AAC-8C92-E1B691642EC6}" dt="2023-12-18T13:02:51.488" v="3311" actId="47"/>
        <pc:sldMkLst>
          <pc:docMk/>
          <pc:sldMk cId="537757835" sldId="4003"/>
        </pc:sldMkLst>
        <pc:spChg chg="mod">
          <ac:chgData name="Ignacio Benavides M" userId="edb83e08-e8af-42c4-8bdd-8dfb068d0fb9" providerId="ADAL" clId="{B2ECD424-B2B8-4AAC-8C92-E1B691642EC6}" dt="2023-12-18T12:16:04.739" v="2993"/>
          <ac:spMkLst>
            <pc:docMk/>
            <pc:sldMk cId="537757835" sldId="4003"/>
            <ac:spMk id="2" creationId="{FA707521-4E43-88A8-66E2-7E525BB6958F}"/>
          </ac:spMkLst>
        </pc:spChg>
        <pc:spChg chg="mod">
          <ac:chgData name="Ignacio Benavides M" userId="edb83e08-e8af-42c4-8bdd-8dfb068d0fb9" providerId="ADAL" clId="{B2ECD424-B2B8-4AAC-8C92-E1B691642EC6}" dt="2023-12-18T13:02:46.780" v="3310" actId="14100"/>
          <ac:spMkLst>
            <pc:docMk/>
            <pc:sldMk cId="537757835" sldId="4003"/>
            <ac:spMk id="21" creationId="{D52ADF11-FF53-47D7-BF5F-0DA916EB8973}"/>
          </ac:spMkLst>
        </pc:spChg>
      </pc:sldChg>
      <pc:sldChg chg="del">
        <pc:chgData name="Ignacio Benavides M" userId="edb83e08-e8af-42c4-8bdd-8dfb068d0fb9" providerId="ADAL" clId="{B2ECD424-B2B8-4AAC-8C92-E1B691642EC6}" dt="2023-12-15T18:14:21.901" v="4" actId="47"/>
        <pc:sldMkLst>
          <pc:docMk/>
          <pc:sldMk cId="1556267142" sldId="4003"/>
        </pc:sldMkLst>
      </pc:sldChg>
      <pc:sldChg chg="addSp modSp add mod modAnim">
        <pc:chgData name="Ignacio Benavides M" userId="edb83e08-e8af-42c4-8bdd-8dfb068d0fb9" providerId="ADAL" clId="{B2ECD424-B2B8-4AAC-8C92-E1B691642EC6}" dt="2023-12-18T13:01:13.522" v="3294" actId="1076"/>
        <pc:sldMkLst>
          <pc:docMk/>
          <pc:sldMk cId="895722324" sldId="4004"/>
        </pc:sldMkLst>
        <pc:spChg chg="add mod">
          <ac:chgData name="Ignacio Benavides M" userId="edb83e08-e8af-42c4-8bdd-8dfb068d0fb9" providerId="ADAL" clId="{B2ECD424-B2B8-4AAC-8C92-E1B691642EC6}" dt="2023-12-18T13:01:13.522" v="3294" actId="1076"/>
          <ac:spMkLst>
            <pc:docMk/>
            <pc:sldMk cId="895722324" sldId="4004"/>
            <ac:spMk id="3" creationId="{E8F1350F-ED9B-D09E-7C06-C25388DCB638}"/>
          </ac:spMkLst>
        </pc:spChg>
        <pc:spChg chg="mod">
          <ac:chgData name="Ignacio Benavides M" userId="edb83e08-e8af-42c4-8bdd-8dfb068d0fb9" providerId="ADAL" clId="{B2ECD424-B2B8-4AAC-8C92-E1B691642EC6}" dt="2023-12-18T12:28:36.375" v="3023" actId="1076"/>
          <ac:spMkLst>
            <pc:docMk/>
            <pc:sldMk cId="895722324" sldId="4004"/>
            <ac:spMk id="21" creationId="{D52ADF11-FF53-47D7-BF5F-0DA916EB8973}"/>
          </ac:spMkLst>
        </pc:spChg>
        <pc:picChg chg="mod">
          <ac:chgData name="Ignacio Benavides M" userId="edb83e08-e8af-42c4-8bdd-8dfb068d0fb9" providerId="ADAL" clId="{B2ECD424-B2B8-4AAC-8C92-E1B691642EC6}" dt="2023-12-18T12:28:36.375" v="3023" actId="1076"/>
          <ac:picMkLst>
            <pc:docMk/>
            <pc:sldMk cId="895722324" sldId="4004"/>
            <ac:picMk id="27" creationId="{E256FFB4-CED1-662B-DF95-7E8CFE16E142}"/>
          </ac:picMkLst>
        </pc:picChg>
        <pc:picChg chg="mod">
          <ac:chgData name="Ignacio Benavides M" userId="edb83e08-e8af-42c4-8bdd-8dfb068d0fb9" providerId="ADAL" clId="{B2ECD424-B2B8-4AAC-8C92-E1B691642EC6}" dt="2023-12-18T13:00:44.040" v="3292" actId="1076"/>
          <ac:picMkLst>
            <pc:docMk/>
            <pc:sldMk cId="895722324" sldId="4004"/>
            <ac:picMk id="29" creationId="{165E520B-0D0C-88F2-1F00-878CD9EF92BD}"/>
          </ac:picMkLst>
        </pc:picChg>
        <pc:picChg chg="mod">
          <ac:chgData name="Ignacio Benavides M" userId="edb83e08-e8af-42c4-8bdd-8dfb068d0fb9" providerId="ADAL" clId="{B2ECD424-B2B8-4AAC-8C92-E1B691642EC6}" dt="2023-12-18T12:28:36.375" v="3023" actId="1076"/>
          <ac:picMkLst>
            <pc:docMk/>
            <pc:sldMk cId="895722324" sldId="4004"/>
            <ac:picMk id="1026" creationId="{8B558747-EEA5-D8B7-B5FA-1D0EC1C3411B}"/>
          </ac:picMkLst>
        </pc:picChg>
      </pc:sldChg>
      <pc:sldChg chg="del">
        <pc:chgData name="Ignacio Benavides M" userId="edb83e08-e8af-42c4-8bdd-8dfb068d0fb9" providerId="ADAL" clId="{B2ECD424-B2B8-4AAC-8C92-E1B691642EC6}" dt="2023-12-15T18:14:28.707" v="17" actId="47"/>
        <pc:sldMkLst>
          <pc:docMk/>
          <pc:sldMk cId="2790629157" sldId="4004"/>
        </pc:sldMkLst>
      </pc:sldChg>
      <pc:sldChg chg="del">
        <pc:chgData name="Ignacio Benavides M" userId="edb83e08-e8af-42c4-8bdd-8dfb068d0fb9" providerId="ADAL" clId="{B2ECD424-B2B8-4AAC-8C92-E1B691642EC6}" dt="2023-12-15T18:14:28.391" v="16" actId="47"/>
        <pc:sldMkLst>
          <pc:docMk/>
          <pc:sldMk cId="2778447769" sldId="4005"/>
        </pc:sldMkLst>
      </pc:sldChg>
      <pc:sldChg chg="addSp delSp modSp add mod">
        <pc:chgData name="Ignacio Benavides M" userId="edb83e08-e8af-42c4-8bdd-8dfb068d0fb9" providerId="ADAL" clId="{B2ECD424-B2B8-4AAC-8C92-E1B691642EC6}" dt="2023-12-18T14:44:47.125" v="5935" actId="1038"/>
        <pc:sldMkLst>
          <pc:docMk/>
          <pc:sldMk cId="4125192151" sldId="4005"/>
        </pc:sldMkLst>
        <pc:spChg chg="add mod">
          <ac:chgData name="Ignacio Benavides M" userId="edb83e08-e8af-42c4-8bdd-8dfb068d0fb9" providerId="ADAL" clId="{B2ECD424-B2B8-4AAC-8C92-E1B691642EC6}" dt="2023-12-18T12:59:15.847" v="3291" actId="20577"/>
          <ac:spMkLst>
            <pc:docMk/>
            <pc:sldMk cId="4125192151" sldId="4005"/>
            <ac:spMk id="3" creationId="{94AC68FB-12C4-0504-454F-E694DC1EB4AF}"/>
          </ac:spMkLst>
        </pc:spChg>
        <pc:spChg chg="add del mod">
          <ac:chgData name="Ignacio Benavides M" userId="edb83e08-e8af-42c4-8bdd-8dfb068d0fb9" providerId="ADAL" clId="{B2ECD424-B2B8-4AAC-8C92-E1B691642EC6}" dt="2023-12-18T14:44:39.585" v="5806" actId="478"/>
          <ac:spMkLst>
            <pc:docMk/>
            <pc:sldMk cId="4125192151" sldId="4005"/>
            <ac:spMk id="12" creationId="{F7F2B5E6-370D-DB69-2A24-07D0FBCE6AA5}"/>
          </ac:spMkLst>
        </pc:spChg>
        <pc:spChg chg="add mod">
          <ac:chgData name="Ignacio Benavides M" userId="edb83e08-e8af-42c4-8bdd-8dfb068d0fb9" providerId="ADAL" clId="{B2ECD424-B2B8-4AAC-8C92-E1B691642EC6}" dt="2023-12-18T14:44:47.125" v="5935" actId="1038"/>
          <ac:spMkLst>
            <pc:docMk/>
            <pc:sldMk cId="4125192151" sldId="4005"/>
            <ac:spMk id="13" creationId="{2D5F632D-B415-CABA-6966-5AC13DE0FCF5}"/>
          </ac:spMkLst>
        </pc:spChg>
        <pc:spChg chg="mod">
          <ac:chgData name="Ignacio Benavides M" userId="edb83e08-e8af-42c4-8bdd-8dfb068d0fb9" providerId="ADAL" clId="{B2ECD424-B2B8-4AAC-8C92-E1B691642EC6}" dt="2023-12-18T13:22:20.806" v="3399" actId="1038"/>
          <ac:spMkLst>
            <pc:docMk/>
            <pc:sldMk cId="4125192151" sldId="4005"/>
            <ac:spMk id="21" creationId="{D52ADF11-FF53-47D7-BF5F-0DA916EB8973}"/>
          </ac:spMkLst>
        </pc:spChg>
        <pc:picChg chg="add mod">
          <ac:chgData name="Ignacio Benavides M" userId="edb83e08-e8af-42c4-8bdd-8dfb068d0fb9" providerId="ADAL" clId="{B2ECD424-B2B8-4AAC-8C92-E1B691642EC6}" dt="2023-12-18T13:27:09.539" v="3434" actId="1076"/>
          <ac:picMkLst>
            <pc:docMk/>
            <pc:sldMk cId="4125192151" sldId="4005"/>
            <ac:picMk id="5" creationId="{79FC8E29-EDD6-9047-39E2-E7CB85768267}"/>
          </ac:picMkLst>
        </pc:picChg>
        <pc:picChg chg="add mod">
          <ac:chgData name="Ignacio Benavides M" userId="edb83e08-e8af-42c4-8bdd-8dfb068d0fb9" providerId="ADAL" clId="{B2ECD424-B2B8-4AAC-8C92-E1B691642EC6}" dt="2023-12-18T13:27:09.539" v="3434" actId="1076"/>
          <ac:picMkLst>
            <pc:docMk/>
            <pc:sldMk cId="4125192151" sldId="4005"/>
            <ac:picMk id="7" creationId="{C26C5CC6-D9CC-573C-BA80-C5CFA20E4132}"/>
          </ac:picMkLst>
        </pc:picChg>
        <pc:picChg chg="add mod">
          <ac:chgData name="Ignacio Benavides M" userId="edb83e08-e8af-42c4-8bdd-8dfb068d0fb9" providerId="ADAL" clId="{B2ECD424-B2B8-4AAC-8C92-E1B691642EC6}" dt="2023-12-18T13:27:09.539" v="3434" actId="1076"/>
          <ac:picMkLst>
            <pc:docMk/>
            <pc:sldMk cId="4125192151" sldId="4005"/>
            <ac:picMk id="9" creationId="{51CD8657-5083-3DE2-F02C-32B7A3C059C3}"/>
          </ac:picMkLst>
        </pc:picChg>
        <pc:picChg chg="add mod">
          <ac:chgData name="Ignacio Benavides M" userId="edb83e08-e8af-42c4-8bdd-8dfb068d0fb9" providerId="ADAL" clId="{B2ECD424-B2B8-4AAC-8C92-E1B691642EC6}" dt="2023-12-18T13:27:09.539" v="3434" actId="1076"/>
          <ac:picMkLst>
            <pc:docMk/>
            <pc:sldMk cId="4125192151" sldId="4005"/>
            <ac:picMk id="11" creationId="{159FA1AF-BE0A-6B92-5673-E5599EE344EB}"/>
          </ac:picMkLst>
        </pc:picChg>
        <pc:picChg chg="mod">
          <ac:chgData name="Ignacio Benavides M" userId="edb83e08-e8af-42c4-8bdd-8dfb068d0fb9" providerId="ADAL" clId="{B2ECD424-B2B8-4AAC-8C92-E1B691642EC6}" dt="2023-12-18T13:22:20.806" v="3399" actId="1038"/>
          <ac:picMkLst>
            <pc:docMk/>
            <pc:sldMk cId="4125192151" sldId="4005"/>
            <ac:picMk id="27" creationId="{E256FFB4-CED1-662B-DF95-7E8CFE16E142}"/>
          </ac:picMkLst>
        </pc:picChg>
        <pc:picChg chg="mod">
          <ac:chgData name="Ignacio Benavides M" userId="edb83e08-e8af-42c4-8bdd-8dfb068d0fb9" providerId="ADAL" clId="{B2ECD424-B2B8-4AAC-8C92-E1B691642EC6}" dt="2023-12-18T12:32:42.237" v="3093" actId="1076"/>
          <ac:picMkLst>
            <pc:docMk/>
            <pc:sldMk cId="4125192151" sldId="4005"/>
            <ac:picMk id="29" creationId="{165E520B-0D0C-88F2-1F00-878CD9EF92BD}"/>
          </ac:picMkLst>
        </pc:picChg>
        <pc:picChg chg="mod">
          <ac:chgData name="Ignacio Benavides M" userId="edb83e08-e8af-42c4-8bdd-8dfb068d0fb9" providerId="ADAL" clId="{B2ECD424-B2B8-4AAC-8C92-E1B691642EC6}" dt="2023-12-18T13:22:20.806" v="3399" actId="1038"/>
          <ac:picMkLst>
            <pc:docMk/>
            <pc:sldMk cId="4125192151" sldId="4005"/>
            <ac:picMk id="1026" creationId="{8B558747-EEA5-D8B7-B5FA-1D0EC1C3411B}"/>
          </ac:picMkLst>
        </pc:picChg>
      </pc:sldChg>
      <pc:sldChg chg="addSp delSp modSp add mod">
        <pc:chgData name="Ignacio Benavides M" userId="edb83e08-e8af-42c4-8bdd-8dfb068d0fb9" providerId="ADAL" clId="{B2ECD424-B2B8-4AAC-8C92-E1B691642EC6}" dt="2023-12-20T19:36:08.450" v="8555" actId="20577"/>
        <pc:sldMkLst>
          <pc:docMk/>
          <pc:sldMk cId="1307059694" sldId="4006"/>
        </pc:sldMkLst>
        <pc:spChg chg="mod">
          <ac:chgData name="Ignacio Benavides M" userId="edb83e08-e8af-42c4-8bdd-8dfb068d0fb9" providerId="ADAL" clId="{B2ECD424-B2B8-4AAC-8C92-E1B691642EC6}" dt="2023-12-18T13:05:29.791" v="3367" actId="1037"/>
          <ac:spMkLst>
            <pc:docMk/>
            <pc:sldMk cId="1307059694" sldId="4006"/>
            <ac:spMk id="3" creationId="{94AC68FB-12C4-0504-454F-E694DC1EB4AF}"/>
          </ac:spMkLst>
        </pc:spChg>
        <pc:spChg chg="add del mod">
          <ac:chgData name="Ignacio Benavides M" userId="edb83e08-e8af-42c4-8bdd-8dfb068d0fb9" providerId="ADAL" clId="{B2ECD424-B2B8-4AAC-8C92-E1B691642EC6}" dt="2023-12-18T13:37:31.758" v="4123" actId="478"/>
          <ac:spMkLst>
            <pc:docMk/>
            <pc:sldMk cId="1307059694" sldId="4006"/>
            <ac:spMk id="8" creationId="{DE33B63C-7F20-A7EC-81CE-3C37424B0632}"/>
          </ac:spMkLst>
        </pc:spChg>
        <pc:spChg chg="add mod">
          <ac:chgData name="Ignacio Benavides M" userId="edb83e08-e8af-42c4-8bdd-8dfb068d0fb9" providerId="ADAL" clId="{B2ECD424-B2B8-4AAC-8C92-E1B691642EC6}" dt="2023-12-18T13:41:26.897" v="4469" actId="20577"/>
          <ac:spMkLst>
            <pc:docMk/>
            <pc:sldMk cId="1307059694" sldId="4006"/>
            <ac:spMk id="9" creationId="{D710AE89-5EFB-9F98-FD3B-A9EA560284E7}"/>
          </ac:spMkLst>
        </pc:spChg>
        <pc:spChg chg="add mod">
          <ac:chgData name="Ignacio Benavides M" userId="edb83e08-e8af-42c4-8bdd-8dfb068d0fb9" providerId="ADAL" clId="{B2ECD424-B2B8-4AAC-8C92-E1B691642EC6}" dt="2023-12-20T19:36:08.450" v="8555" actId="20577"/>
          <ac:spMkLst>
            <pc:docMk/>
            <pc:sldMk cId="1307059694" sldId="4006"/>
            <ac:spMk id="10" creationId="{3F567FC2-6DD6-EE84-EE9F-3D91DA47373A}"/>
          </ac:spMkLst>
        </pc:spChg>
        <pc:spChg chg="del">
          <ac:chgData name="Ignacio Benavides M" userId="edb83e08-e8af-42c4-8bdd-8dfb068d0fb9" providerId="ADAL" clId="{B2ECD424-B2B8-4AAC-8C92-E1B691642EC6}" dt="2023-12-18T13:03:04.340" v="3314" actId="478"/>
          <ac:spMkLst>
            <pc:docMk/>
            <pc:sldMk cId="1307059694" sldId="4006"/>
            <ac:spMk id="21" creationId="{D52ADF11-FF53-47D7-BF5F-0DA916EB8973}"/>
          </ac:spMkLst>
        </pc:spChg>
        <pc:picChg chg="add mod">
          <ac:chgData name="Ignacio Benavides M" userId="edb83e08-e8af-42c4-8bdd-8dfb068d0fb9" providerId="ADAL" clId="{B2ECD424-B2B8-4AAC-8C92-E1B691642EC6}" dt="2023-12-18T13:29:52.975" v="3923"/>
          <ac:picMkLst>
            <pc:docMk/>
            <pc:sldMk cId="1307059694" sldId="4006"/>
            <ac:picMk id="4" creationId="{D4507764-858A-EBFC-1A87-BD5E1FEF5C25}"/>
          </ac:picMkLst>
        </pc:picChg>
        <pc:picChg chg="add mod">
          <ac:chgData name="Ignacio Benavides M" userId="edb83e08-e8af-42c4-8bdd-8dfb068d0fb9" providerId="ADAL" clId="{B2ECD424-B2B8-4AAC-8C92-E1B691642EC6}" dt="2023-12-18T13:29:52.975" v="3923"/>
          <ac:picMkLst>
            <pc:docMk/>
            <pc:sldMk cId="1307059694" sldId="4006"/>
            <ac:picMk id="5" creationId="{727C20E2-3A0D-9940-679A-C7C0E21667F3}"/>
          </ac:picMkLst>
        </pc:picChg>
        <pc:picChg chg="add mod">
          <ac:chgData name="Ignacio Benavides M" userId="edb83e08-e8af-42c4-8bdd-8dfb068d0fb9" providerId="ADAL" clId="{B2ECD424-B2B8-4AAC-8C92-E1B691642EC6}" dt="2023-12-18T13:29:52.975" v="3923"/>
          <ac:picMkLst>
            <pc:docMk/>
            <pc:sldMk cId="1307059694" sldId="4006"/>
            <ac:picMk id="6" creationId="{9E53F62E-068C-6F51-BDF9-55A44FB50876}"/>
          </ac:picMkLst>
        </pc:picChg>
        <pc:picChg chg="add mod">
          <ac:chgData name="Ignacio Benavides M" userId="edb83e08-e8af-42c4-8bdd-8dfb068d0fb9" providerId="ADAL" clId="{B2ECD424-B2B8-4AAC-8C92-E1B691642EC6}" dt="2023-12-18T13:29:52.975" v="3923"/>
          <ac:picMkLst>
            <pc:docMk/>
            <pc:sldMk cId="1307059694" sldId="4006"/>
            <ac:picMk id="7" creationId="{15EDAF8D-8535-A6C4-7978-BB842ED27AF7}"/>
          </ac:picMkLst>
        </pc:picChg>
        <pc:picChg chg="add del mod modCrop">
          <ac:chgData name="Ignacio Benavides M" userId="edb83e08-e8af-42c4-8bdd-8dfb068d0fb9" providerId="ADAL" clId="{B2ECD424-B2B8-4AAC-8C92-E1B691642EC6}" dt="2023-12-18T13:58:56.646" v="4750" actId="478"/>
          <ac:picMkLst>
            <pc:docMk/>
            <pc:sldMk cId="1307059694" sldId="4006"/>
            <ac:picMk id="12" creationId="{3F041AD0-FB37-FBAF-4BDF-4B85B7CAD0A6}"/>
          </ac:picMkLst>
        </pc:picChg>
        <pc:picChg chg="add del mod">
          <ac:chgData name="Ignacio Benavides M" userId="edb83e08-e8af-42c4-8bdd-8dfb068d0fb9" providerId="ADAL" clId="{B2ECD424-B2B8-4AAC-8C92-E1B691642EC6}" dt="2023-12-20T17:20:19.937" v="8196" actId="478"/>
          <ac:picMkLst>
            <pc:docMk/>
            <pc:sldMk cId="1307059694" sldId="4006"/>
            <ac:picMk id="14" creationId="{59F07FC2-1236-CCEB-399E-C0C629DB1BEA}"/>
          </ac:picMkLst>
        </pc:picChg>
        <pc:picChg chg="add mod">
          <ac:chgData name="Ignacio Benavides M" userId="edb83e08-e8af-42c4-8bdd-8dfb068d0fb9" providerId="ADAL" clId="{B2ECD424-B2B8-4AAC-8C92-E1B691642EC6}" dt="2023-12-18T13:59:12.711" v="4754"/>
          <ac:picMkLst>
            <pc:docMk/>
            <pc:sldMk cId="1307059694" sldId="4006"/>
            <ac:picMk id="15" creationId="{DE5B72D7-DDF7-839F-D149-8C3FBC3944DD}"/>
          </ac:picMkLst>
        </pc:picChg>
        <pc:picChg chg="del">
          <ac:chgData name="Ignacio Benavides M" userId="edb83e08-e8af-42c4-8bdd-8dfb068d0fb9" providerId="ADAL" clId="{B2ECD424-B2B8-4AAC-8C92-E1B691642EC6}" dt="2023-12-18T13:03:05.147" v="3315" actId="478"/>
          <ac:picMkLst>
            <pc:docMk/>
            <pc:sldMk cId="1307059694" sldId="4006"/>
            <ac:picMk id="27" creationId="{E256FFB4-CED1-662B-DF95-7E8CFE16E142}"/>
          </ac:picMkLst>
        </pc:picChg>
        <pc:picChg chg="mod">
          <ac:chgData name="Ignacio Benavides M" userId="edb83e08-e8af-42c4-8bdd-8dfb068d0fb9" providerId="ADAL" clId="{B2ECD424-B2B8-4AAC-8C92-E1B691642EC6}" dt="2023-12-18T13:05:29.791" v="3367" actId="1037"/>
          <ac:picMkLst>
            <pc:docMk/>
            <pc:sldMk cId="1307059694" sldId="4006"/>
            <ac:picMk id="29" creationId="{165E520B-0D0C-88F2-1F00-878CD9EF92BD}"/>
          </ac:picMkLst>
        </pc:picChg>
        <pc:picChg chg="del">
          <ac:chgData name="Ignacio Benavides M" userId="edb83e08-e8af-42c4-8bdd-8dfb068d0fb9" providerId="ADAL" clId="{B2ECD424-B2B8-4AAC-8C92-E1B691642EC6}" dt="2023-12-18T13:03:02.390" v="3313" actId="478"/>
          <ac:picMkLst>
            <pc:docMk/>
            <pc:sldMk cId="1307059694" sldId="4006"/>
            <ac:picMk id="1026" creationId="{8B558747-EEA5-D8B7-B5FA-1D0EC1C3411B}"/>
          </ac:picMkLst>
        </pc:picChg>
      </pc:sldChg>
      <pc:sldChg chg="del">
        <pc:chgData name="Ignacio Benavides M" userId="edb83e08-e8af-42c4-8bdd-8dfb068d0fb9" providerId="ADAL" clId="{B2ECD424-B2B8-4AAC-8C92-E1B691642EC6}" dt="2023-12-15T18:14:26.258" v="13" actId="47"/>
        <pc:sldMkLst>
          <pc:docMk/>
          <pc:sldMk cId="3497925398" sldId="4006"/>
        </pc:sldMkLst>
      </pc:sldChg>
      <pc:sldChg chg="del">
        <pc:chgData name="Ignacio Benavides M" userId="edb83e08-e8af-42c4-8bdd-8dfb068d0fb9" providerId="ADAL" clId="{B2ECD424-B2B8-4AAC-8C92-E1B691642EC6}" dt="2023-12-15T19:16:07.412" v="223" actId="47"/>
        <pc:sldMkLst>
          <pc:docMk/>
          <pc:sldMk cId="1196010909" sldId="4007"/>
        </pc:sldMkLst>
      </pc:sldChg>
      <pc:sldChg chg="addSp delSp modSp add mod ord modAnim">
        <pc:chgData name="Ignacio Benavides M" userId="edb83e08-e8af-42c4-8bdd-8dfb068d0fb9" providerId="ADAL" clId="{B2ECD424-B2B8-4AAC-8C92-E1B691642EC6}" dt="2023-12-20T17:39:05.326" v="8288" actId="1076"/>
        <pc:sldMkLst>
          <pc:docMk/>
          <pc:sldMk cId="2183258050" sldId="4007"/>
        </pc:sldMkLst>
        <pc:spChg chg="del">
          <ac:chgData name="Ignacio Benavides M" userId="edb83e08-e8af-42c4-8bdd-8dfb068d0fb9" providerId="ADAL" clId="{B2ECD424-B2B8-4AAC-8C92-E1B691642EC6}" dt="2023-12-18T13:48:47.737" v="4495" actId="478"/>
          <ac:spMkLst>
            <pc:docMk/>
            <pc:sldMk cId="2183258050" sldId="4007"/>
            <ac:spMk id="3" creationId="{94AC68FB-12C4-0504-454F-E694DC1EB4AF}"/>
          </ac:spMkLst>
        </pc:spChg>
        <pc:spChg chg="add del mod">
          <ac:chgData name="Ignacio Benavides M" userId="edb83e08-e8af-42c4-8bdd-8dfb068d0fb9" providerId="ADAL" clId="{B2ECD424-B2B8-4AAC-8C92-E1B691642EC6}" dt="2023-12-20T17:26:18.430" v="8227" actId="1076"/>
          <ac:spMkLst>
            <pc:docMk/>
            <pc:sldMk cId="2183258050" sldId="4007"/>
            <ac:spMk id="9" creationId="{D710AE89-5EFB-9F98-FD3B-A9EA560284E7}"/>
          </ac:spMkLst>
        </pc:spChg>
        <pc:spChg chg="del mod">
          <ac:chgData name="Ignacio Benavides M" userId="edb83e08-e8af-42c4-8bdd-8dfb068d0fb9" providerId="ADAL" clId="{B2ECD424-B2B8-4AAC-8C92-E1B691642EC6}" dt="2023-12-20T17:25:05.895" v="8210" actId="478"/>
          <ac:spMkLst>
            <pc:docMk/>
            <pc:sldMk cId="2183258050" sldId="4007"/>
            <ac:spMk id="10" creationId="{3F567FC2-6DD6-EE84-EE9F-3D91DA47373A}"/>
          </ac:spMkLst>
        </pc:spChg>
        <pc:spChg chg="add">
          <ac:chgData name="Ignacio Benavides M" userId="edb83e08-e8af-42c4-8bdd-8dfb068d0fb9" providerId="ADAL" clId="{B2ECD424-B2B8-4AAC-8C92-E1B691642EC6}" dt="2023-12-20T17:28:08.252" v="8240" actId="11529"/>
          <ac:spMkLst>
            <pc:docMk/>
            <pc:sldMk cId="2183258050" sldId="4007"/>
            <ac:spMk id="12" creationId="{DEDB8C33-02E4-D535-7D6F-6BBC12BE07B1}"/>
          </ac:spMkLst>
        </pc:spChg>
        <pc:spChg chg="add mod">
          <ac:chgData name="Ignacio Benavides M" userId="edb83e08-e8af-42c4-8bdd-8dfb068d0fb9" providerId="ADAL" clId="{B2ECD424-B2B8-4AAC-8C92-E1B691642EC6}" dt="2023-12-20T17:28:18.374" v="8243" actId="688"/>
          <ac:spMkLst>
            <pc:docMk/>
            <pc:sldMk cId="2183258050" sldId="4007"/>
            <ac:spMk id="13" creationId="{61D096CF-692D-24AA-FDD2-2B62AE9543A5}"/>
          </ac:spMkLst>
        </pc:spChg>
        <pc:spChg chg="add mod">
          <ac:chgData name="Ignacio Benavides M" userId="edb83e08-e8af-42c4-8bdd-8dfb068d0fb9" providerId="ADAL" clId="{B2ECD424-B2B8-4AAC-8C92-E1B691642EC6}" dt="2023-12-20T17:28:24.920" v="8245" actId="1076"/>
          <ac:spMkLst>
            <pc:docMk/>
            <pc:sldMk cId="2183258050" sldId="4007"/>
            <ac:spMk id="15" creationId="{90107E42-6AD5-8D94-589D-74DA86B85A88}"/>
          </ac:spMkLst>
        </pc:spChg>
        <pc:spChg chg="add mod">
          <ac:chgData name="Ignacio Benavides M" userId="edb83e08-e8af-42c4-8bdd-8dfb068d0fb9" providerId="ADAL" clId="{B2ECD424-B2B8-4AAC-8C92-E1B691642EC6}" dt="2023-12-18T14:25:13.350" v="5646"/>
          <ac:spMkLst>
            <pc:docMk/>
            <pc:sldMk cId="2183258050" sldId="4007"/>
            <ac:spMk id="16" creationId="{35F63D95-9F7E-F2C5-388E-D49E0D486EEE}"/>
          </ac:spMkLst>
        </pc:spChg>
        <pc:spChg chg="add mod">
          <ac:chgData name="Ignacio Benavides M" userId="edb83e08-e8af-42c4-8bdd-8dfb068d0fb9" providerId="ADAL" clId="{B2ECD424-B2B8-4AAC-8C92-E1B691642EC6}" dt="2023-12-20T17:28:38.565" v="8249" actId="1076"/>
          <ac:spMkLst>
            <pc:docMk/>
            <pc:sldMk cId="2183258050" sldId="4007"/>
            <ac:spMk id="17" creationId="{4E746585-6697-EF60-13C9-2038C3218C2D}"/>
          </ac:spMkLst>
        </pc:spChg>
        <pc:spChg chg="add mod">
          <ac:chgData name="Ignacio Benavides M" userId="edb83e08-e8af-42c4-8bdd-8dfb068d0fb9" providerId="ADAL" clId="{B2ECD424-B2B8-4AAC-8C92-E1B691642EC6}" dt="2023-12-20T17:28:49.293" v="8253" actId="1076"/>
          <ac:spMkLst>
            <pc:docMk/>
            <pc:sldMk cId="2183258050" sldId="4007"/>
            <ac:spMk id="18" creationId="{6E61B3F4-09AF-710F-CCA1-12D2813CF202}"/>
          </ac:spMkLst>
        </pc:spChg>
        <pc:spChg chg="add mod">
          <ac:chgData name="Ignacio Benavides M" userId="edb83e08-e8af-42c4-8bdd-8dfb068d0fb9" providerId="ADAL" clId="{B2ECD424-B2B8-4AAC-8C92-E1B691642EC6}" dt="2023-12-20T17:29:04.326" v="8264" actId="1036"/>
          <ac:spMkLst>
            <pc:docMk/>
            <pc:sldMk cId="2183258050" sldId="4007"/>
            <ac:spMk id="19" creationId="{3E7137A0-4864-8A72-0866-F28C7310BC93}"/>
          </ac:spMkLst>
        </pc:spChg>
        <pc:spChg chg="add mod">
          <ac:chgData name="Ignacio Benavides M" userId="edb83e08-e8af-42c4-8bdd-8dfb068d0fb9" providerId="ADAL" clId="{B2ECD424-B2B8-4AAC-8C92-E1B691642EC6}" dt="2023-12-20T17:39:05.326" v="8288" actId="1076"/>
          <ac:spMkLst>
            <pc:docMk/>
            <pc:sldMk cId="2183258050" sldId="4007"/>
            <ac:spMk id="24" creationId="{FC60399C-3AB6-90F3-8A5B-4AF03C227BED}"/>
          </ac:spMkLst>
        </pc:spChg>
        <pc:picChg chg="del mod">
          <ac:chgData name="Ignacio Benavides M" userId="edb83e08-e8af-42c4-8bdd-8dfb068d0fb9" providerId="ADAL" clId="{B2ECD424-B2B8-4AAC-8C92-E1B691642EC6}" dt="2023-12-20T17:25:01.289" v="8208" actId="478"/>
          <ac:picMkLst>
            <pc:docMk/>
            <pc:sldMk cId="2183258050" sldId="4007"/>
            <ac:picMk id="4" creationId="{D4507764-858A-EBFC-1A87-BD5E1FEF5C25}"/>
          </ac:picMkLst>
        </pc:picChg>
        <pc:picChg chg="del mod">
          <ac:chgData name="Ignacio Benavides M" userId="edb83e08-e8af-42c4-8bdd-8dfb068d0fb9" providerId="ADAL" clId="{B2ECD424-B2B8-4AAC-8C92-E1B691642EC6}" dt="2023-12-20T17:25:01.289" v="8208" actId="478"/>
          <ac:picMkLst>
            <pc:docMk/>
            <pc:sldMk cId="2183258050" sldId="4007"/>
            <ac:picMk id="5" creationId="{727C20E2-3A0D-9940-679A-C7C0E21667F3}"/>
          </ac:picMkLst>
        </pc:picChg>
        <pc:picChg chg="del mod">
          <ac:chgData name="Ignacio Benavides M" userId="edb83e08-e8af-42c4-8bdd-8dfb068d0fb9" providerId="ADAL" clId="{B2ECD424-B2B8-4AAC-8C92-E1B691642EC6}" dt="2023-12-20T17:25:01.289" v="8208" actId="478"/>
          <ac:picMkLst>
            <pc:docMk/>
            <pc:sldMk cId="2183258050" sldId="4007"/>
            <ac:picMk id="6" creationId="{9E53F62E-068C-6F51-BDF9-55A44FB50876}"/>
          </ac:picMkLst>
        </pc:picChg>
        <pc:picChg chg="del mod">
          <ac:chgData name="Ignacio Benavides M" userId="edb83e08-e8af-42c4-8bdd-8dfb068d0fb9" providerId="ADAL" clId="{B2ECD424-B2B8-4AAC-8C92-E1B691642EC6}" dt="2023-12-20T17:25:01.289" v="8208" actId="478"/>
          <ac:picMkLst>
            <pc:docMk/>
            <pc:sldMk cId="2183258050" sldId="4007"/>
            <ac:picMk id="7" creationId="{15EDAF8D-8535-A6C4-7978-BB842ED27AF7}"/>
          </ac:picMkLst>
        </pc:picChg>
        <pc:picChg chg="add mod">
          <ac:chgData name="Ignacio Benavides M" userId="edb83e08-e8af-42c4-8bdd-8dfb068d0fb9" providerId="ADAL" clId="{B2ECD424-B2B8-4AAC-8C92-E1B691642EC6}" dt="2023-12-20T17:27:45.398" v="8239" actId="1076"/>
          <ac:picMkLst>
            <pc:docMk/>
            <pc:sldMk cId="2183258050" sldId="4007"/>
            <ac:picMk id="8" creationId="{C2E46193-5864-6CEA-1228-C1D3942EBA80}"/>
          </ac:picMkLst>
        </pc:picChg>
        <pc:picChg chg="add mod">
          <ac:chgData name="Ignacio Benavides M" userId="edb83e08-e8af-42c4-8bdd-8dfb068d0fb9" providerId="ADAL" clId="{B2ECD424-B2B8-4AAC-8C92-E1B691642EC6}" dt="2023-12-20T17:25:21.936" v="8214"/>
          <ac:picMkLst>
            <pc:docMk/>
            <pc:sldMk cId="2183258050" sldId="4007"/>
            <ac:picMk id="11" creationId="{B8280832-9E3C-B224-DFC9-4AB7D720B996}"/>
          </ac:picMkLst>
        </pc:picChg>
        <pc:picChg chg="del mod">
          <ac:chgData name="Ignacio Benavides M" userId="edb83e08-e8af-42c4-8bdd-8dfb068d0fb9" providerId="ADAL" clId="{B2ECD424-B2B8-4AAC-8C92-E1B691642EC6}" dt="2023-12-18T13:58:33.447" v="4746" actId="478"/>
          <ac:picMkLst>
            <pc:docMk/>
            <pc:sldMk cId="2183258050" sldId="4007"/>
            <ac:picMk id="12" creationId="{3F041AD0-FB37-FBAF-4BDF-4B85B7CAD0A6}"/>
          </ac:picMkLst>
        </pc:picChg>
        <pc:picChg chg="del mod">
          <ac:chgData name="Ignacio Benavides M" userId="edb83e08-e8af-42c4-8bdd-8dfb068d0fb9" providerId="ADAL" clId="{B2ECD424-B2B8-4AAC-8C92-E1B691642EC6}" dt="2023-12-20T17:20:16.187" v="8195" actId="478"/>
          <ac:picMkLst>
            <pc:docMk/>
            <pc:sldMk cId="2183258050" sldId="4007"/>
            <ac:picMk id="14" creationId="{59F07FC2-1236-CCEB-399E-C0C629DB1BEA}"/>
          </ac:picMkLst>
        </pc:picChg>
        <pc:picChg chg="add del">
          <ac:chgData name="Ignacio Benavides M" userId="edb83e08-e8af-42c4-8bdd-8dfb068d0fb9" providerId="ADAL" clId="{B2ECD424-B2B8-4AAC-8C92-E1B691642EC6}" dt="2023-12-18T14:18:58.320" v="4966" actId="22"/>
          <ac:picMkLst>
            <pc:docMk/>
            <pc:sldMk cId="2183258050" sldId="4007"/>
            <ac:picMk id="15" creationId="{8502A344-53B4-BD3F-A811-58493F07A1FB}"/>
          </ac:picMkLst>
        </pc:picChg>
        <pc:picChg chg="add del mod">
          <ac:chgData name="Ignacio Benavides M" userId="edb83e08-e8af-42c4-8bdd-8dfb068d0fb9" providerId="ADAL" clId="{B2ECD424-B2B8-4AAC-8C92-E1B691642EC6}" dt="2023-12-18T14:36:56.141" v="5679" actId="478"/>
          <ac:picMkLst>
            <pc:docMk/>
            <pc:sldMk cId="2183258050" sldId="4007"/>
            <ac:picMk id="18" creationId="{6C096F2E-6E1E-5B73-7A10-0F20B4A5DECC}"/>
          </ac:picMkLst>
        </pc:picChg>
        <pc:picChg chg="add mod">
          <ac:chgData name="Ignacio Benavides M" userId="edb83e08-e8af-42c4-8bdd-8dfb068d0fb9" providerId="ADAL" clId="{B2ECD424-B2B8-4AAC-8C92-E1B691642EC6}" dt="2023-12-18T14:21:52.241" v="5375"/>
          <ac:picMkLst>
            <pc:docMk/>
            <pc:sldMk cId="2183258050" sldId="4007"/>
            <ac:picMk id="20" creationId="{7AE67540-D9F8-319E-DC06-73FAFFCCF55A}"/>
          </ac:picMkLst>
        </pc:picChg>
        <pc:picChg chg="add mod">
          <ac:chgData name="Ignacio Benavides M" userId="edb83e08-e8af-42c4-8bdd-8dfb068d0fb9" providerId="ADAL" clId="{B2ECD424-B2B8-4AAC-8C92-E1B691642EC6}" dt="2023-12-18T14:37:23.785" v="5708"/>
          <ac:picMkLst>
            <pc:docMk/>
            <pc:sldMk cId="2183258050" sldId="4007"/>
            <ac:picMk id="22" creationId="{6BDD1723-05A4-96A7-5AEE-545F9AA62C19}"/>
          </ac:picMkLst>
        </pc:picChg>
        <pc:picChg chg="add mod">
          <ac:chgData name="Ignacio Benavides M" userId="edb83e08-e8af-42c4-8bdd-8dfb068d0fb9" providerId="ADAL" clId="{B2ECD424-B2B8-4AAC-8C92-E1B691642EC6}" dt="2023-12-20T17:38:43.630" v="8284" actId="1076"/>
          <ac:picMkLst>
            <pc:docMk/>
            <pc:sldMk cId="2183258050" sldId="4007"/>
            <ac:picMk id="23" creationId="{EA5E8B11-BE7E-0DEC-D0D8-C277487B412C}"/>
          </ac:picMkLst>
        </pc:picChg>
        <pc:picChg chg="del">
          <ac:chgData name="Ignacio Benavides M" userId="edb83e08-e8af-42c4-8bdd-8dfb068d0fb9" providerId="ADAL" clId="{B2ECD424-B2B8-4AAC-8C92-E1B691642EC6}" dt="2023-12-18T13:48:47.737" v="4495" actId="478"/>
          <ac:picMkLst>
            <pc:docMk/>
            <pc:sldMk cId="2183258050" sldId="4007"/>
            <ac:picMk id="29" creationId="{165E520B-0D0C-88F2-1F00-878CD9EF92BD}"/>
          </ac:picMkLst>
        </pc:picChg>
      </pc:sldChg>
      <pc:sldChg chg="add del">
        <pc:chgData name="Ignacio Benavides M" userId="edb83e08-e8af-42c4-8bdd-8dfb068d0fb9" providerId="ADAL" clId="{B2ECD424-B2B8-4AAC-8C92-E1B691642EC6}" dt="2023-12-18T13:29:18.835" v="3793" actId="47"/>
        <pc:sldMkLst>
          <pc:docMk/>
          <pc:sldMk cId="3088790958" sldId="4007"/>
        </pc:sldMkLst>
      </pc:sldChg>
      <pc:sldChg chg="del">
        <pc:chgData name="Ignacio Benavides M" userId="edb83e08-e8af-42c4-8bdd-8dfb068d0fb9" providerId="ADAL" clId="{B2ECD424-B2B8-4AAC-8C92-E1B691642EC6}" dt="2023-12-15T18:14:29.589" v="18" actId="47"/>
        <pc:sldMkLst>
          <pc:docMk/>
          <pc:sldMk cId="555512988" sldId="4008"/>
        </pc:sldMkLst>
      </pc:sldChg>
      <pc:sldChg chg="addSp delSp modSp add mod ord modNotesTx">
        <pc:chgData name="Ignacio Benavides M" userId="edb83e08-e8af-42c4-8bdd-8dfb068d0fb9" providerId="ADAL" clId="{B2ECD424-B2B8-4AAC-8C92-E1B691642EC6}" dt="2023-12-20T17:31:24.644" v="8276"/>
        <pc:sldMkLst>
          <pc:docMk/>
          <pc:sldMk cId="949193728" sldId="4008"/>
        </pc:sldMkLst>
        <pc:spChg chg="del mod">
          <ac:chgData name="Ignacio Benavides M" userId="edb83e08-e8af-42c4-8bdd-8dfb068d0fb9" providerId="ADAL" clId="{B2ECD424-B2B8-4AAC-8C92-E1B691642EC6}" dt="2023-12-20T17:31:10.136" v="8272" actId="478"/>
          <ac:spMkLst>
            <pc:docMk/>
            <pc:sldMk cId="949193728" sldId="4008"/>
            <ac:spMk id="9" creationId="{D710AE89-5EFB-9F98-FD3B-A9EA560284E7}"/>
          </ac:spMkLst>
        </pc:spChg>
        <pc:spChg chg="del">
          <ac:chgData name="Ignacio Benavides M" userId="edb83e08-e8af-42c4-8bdd-8dfb068d0fb9" providerId="ADAL" clId="{B2ECD424-B2B8-4AAC-8C92-E1B691642EC6}" dt="2023-12-18T14:22:42.688" v="5379" actId="478"/>
          <ac:spMkLst>
            <pc:docMk/>
            <pc:sldMk cId="949193728" sldId="4008"/>
            <ac:spMk id="10" creationId="{3F567FC2-6DD6-EE84-EE9F-3D91DA47373A}"/>
          </ac:spMkLst>
        </pc:spChg>
        <pc:spChg chg="mod">
          <ac:chgData name="Ignacio Benavides M" userId="edb83e08-e8af-42c4-8bdd-8dfb068d0fb9" providerId="ADAL" clId="{B2ECD424-B2B8-4AAC-8C92-E1B691642EC6}" dt="2023-12-19T18:33:04.391" v="7740" actId="20577"/>
          <ac:spMkLst>
            <pc:docMk/>
            <pc:sldMk cId="949193728" sldId="4008"/>
            <ac:spMk id="16" creationId="{35F63D95-9F7E-F2C5-388E-D49E0D486EEE}"/>
          </ac:spMkLst>
        </pc:spChg>
        <pc:picChg chg="add mod">
          <ac:chgData name="Ignacio Benavides M" userId="edb83e08-e8af-42c4-8bdd-8dfb068d0fb9" providerId="ADAL" clId="{B2ECD424-B2B8-4AAC-8C92-E1B691642EC6}" dt="2023-12-18T14:37:48.959" v="5713"/>
          <ac:picMkLst>
            <pc:docMk/>
            <pc:sldMk cId="949193728" sldId="4008"/>
            <ac:picMk id="3" creationId="{964BD995-3A49-8469-ECEE-D03B9F2871C3}"/>
          </ac:picMkLst>
        </pc:picChg>
        <pc:picChg chg="del">
          <ac:chgData name="Ignacio Benavides M" userId="edb83e08-e8af-42c4-8bdd-8dfb068d0fb9" providerId="ADAL" clId="{B2ECD424-B2B8-4AAC-8C92-E1B691642EC6}" dt="2023-12-18T14:22:42.688" v="5379" actId="478"/>
          <ac:picMkLst>
            <pc:docMk/>
            <pc:sldMk cId="949193728" sldId="4008"/>
            <ac:picMk id="4" creationId="{D4507764-858A-EBFC-1A87-BD5E1FEF5C25}"/>
          </ac:picMkLst>
        </pc:picChg>
        <pc:picChg chg="add mod">
          <ac:chgData name="Ignacio Benavides M" userId="edb83e08-e8af-42c4-8bdd-8dfb068d0fb9" providerId="ADAL" clId="{B2ECD424-B2B8-4AAC-8C92-E1B691642EC6}" dt="2023-12-20T17:31:24.644" v="8276"/>
          <ac:picMkLst>
            <pc:docMk/>
            <pc:sldMk cId="949193728" sldId="4008"/>
            <ac:picMk id="4" creationId="{F173F8DD-4B53-AF5B-C822-B9DCB033AEBB}"/>
          </ac:picMkLst>
        </pc:picChg>
        <pc:picChg chg="del">
          <ac:chgData name="Ignacio Benavides M" userId="edb83e08-e8af-42c4-8bdd-8dfb068d0fb9" providerId="ADAL" clId="{B2ECD424-B2B8-4AAC-8C92-E1B691642EC6}" dt="2023-12-18T14:22:42.688" v="5379" actId="478"/>
          <ac:picMkLst>
            <pc:docMk/>
            <pc:sldMk cId="949193728" sldId="4008"/>
            <ac:picMk id="5" creationId="{727C20E2-3A0D-9940-679A-C7C0E21667F3}"/>
          </ac:picMkLst>
        </pc:picChg>
        <pc:picChg chg="del">
          <ac:chgData name="Ignacio Benavides M" userId="edb83e08-e8af-42c4-8bdd-8dfb068d0fb9" providerId="ADAL" clId="{B2ECD424-B2B8-4AAC-8C92-E1B691642EC6}" dt="2023-12-18T14:22:42.688" v="5379" actId="478"/>
          <ac:picMkLst>
            <pc:docMk/>
            <pc:sldMk cId="949193728" sldId="4008"/>
            <ac:picMk id="6" creationId="{9E53F62E-068C-6F51-BDF9-55A44FB50876}"/>
          </ac:picMkLst>
        </pc:picChg>
        <pc:picChg chg="del">
          <ac:chgData name="Ignacio Benavides M" userId="edb83e08-e8af-42c4-8bdd-8dfb068d0fb9" providerId="ADAL" clId="{B2ECD424-B2B8-4AAC-8C92-E1B691642EC6}" dt="2023-12-18T14:22:42.688" v="5379" actId="478"/>
          <ac:picMkLst>
            <pc:docMk/>
            <pc:sldMk cId="949193728" sldId="4008"/>
            <ac:picMk id="7" creationId="{15EDAF8D-8535-A6C4-7978-BB842ED27AF7}"/>
          </ac:picMkLst>
        </pc:picChg>
        <pc:picChg chg="del mod">
          <ac:chgData name="Ignacio Benavides M" userId="edb83e08-e8af-42c4-8bdd-8dfb068d0fb9" providerId="ADAL" clId="{B2ECD424-B2B8-4AAC-8C92-E1B691642EC6}" dt="2023-12-20T17:31:10.136" v="8272" actId="478"/>
          <ac:picMkLst>
            <pc:docMk/>
            <pc:sldMk cId="949193728" sldId="4008"/>
            <ac:picMk id="11" creationId="{B8280832-9E3C-B224-DFC9-4AB7D720B996}"/>
          </ac:picMkLst>
        </pc:picChg>
        <pc:picChg chg="del mod">
          <ac:chgData name="Ignacio Benavides M" userId="edb83e08-e8af-42c4-8bdd-8dfb068d0fb9" providerId="ADAL" clId="{B2ECD424-B2B8-4AAC-8C92-E1B691642EC6}" dt="2023-12-20T17:31:10.136" v="8272" actId="478"/>
          <ac:picMkLst>
            <pc:docMk/>
            <pc:sldMk cId="949193728" sldId="4008"/>
            <ac:picMk id="14" creationId="{59F07FC2-1236-CCEB-399E-C0C629DB1BEA}"/>
          </ac:picMkLst>
        </pc:picChg>
        <pc:picChg chg="del mod">
          <ac:chgData name="Ignacio Benavides M" userId="edb83e08-e8af-42c4-8bdd-8dfb068d0fb9" providerId="ADAL" clId="{B2ECD424-B2B8-4AAC-8C92-E1B691642EC6}" dt="2023-12-18T14:37:35.621" v="5709" actId="478"/>
          <ac:picMkLst>
            <pc:docMk/>
            <pc:sldMk cId="949193728" sldId="4008"/>
            <ac:picMk id="18" creationId="{6C096F2E-6E1E-5B73-7A10-0F20B4A5DECC}"/>
          </ac:picMkLst>
        </pc:picChg>
        <pc:picChg chg="mod modCrop">
          <ac:chgData name="Ignacio Benavides M" userId="edb83e08-e8af-42c4-8bdd-8dfb068d0fb9" providerId="ADAL" clId="{B2ECD424-B2B8-4AAC-8C92-E1B691642EC6}" dt="2023-12-18T14:26:09.373" v="5651" actId="732"/>
          <ac:picMkLst>
            <pc:docMk/>
            <pc:sldMk cId="949193728" sldId="4008"/>
            <ac:picMk id="20" creationId="{7AE67540-D9F8-319E-DC06-73FAFFCCF55A}"/>
          </ac:picMkLst>
        </pc:picChg>
      </pc:sldChg>
      <pc:sldChg chg="add del">
        <pc:chgData name="Ignacio Benavides M" userId="edb83e08-e8af-42c4-8bdd-8dfb068d0fb9" providerId="ADAL" clId="{B2ECD424-B2B8-4AAC-8C92-E1B691642EC6}" dt="2023-12-18T14:22:32.963" v="5377"/>
        <pc:sldMkLst>
          <pc:docMk/>
          <pc:sldMk cId="2469082632" sldId="4008"/>
        </pc:sldMkLst>
      </pc:sldChg>
      <pc:sldChg chg="add">
        <pc:chgData name="Ignacio Benavides M" userId="edb83e08-e8af-42c4-8bdd-8dfb068d0fb9" providerId="ADAL" clId="{B2ECD424-B2B8-4AAC-8C92-E1B691642EC6}" dt="2023-12-18T14:33:39.822" v="5675"/>
        <pc:sldMkLst>
          <pc:docMk/>
          <pc:sldMk cId="3642319976" sldId="4009"/>
        </pc:sldMkLst>
      </pc:sldChg>
      <pc:sldChg chg="del">
        <pc:chgData name="Ignacio Benavides M" userId="edb83e08-e8af-42c4-8bdd-8dfb068d0fb9" providerId="ADAL" clId="{B2ECD424-B2B8-4AAC-8C92-E1B691642EC6}" dt="2023-12-15T18:14:35.174" v="21" actId="47"/>
        <pc:sldMkLst>
          <pc:docMk/>
          <pc:sldMk cId="3772353351" sldId="4009"/>
        </pc:sldMkLst>
      </pc:sldChg>
      <pc:sldChg chg="addSp delSp modSp add mod delAnim modAnim">
        <pc:chgData name="Ignacio Benavides M" userId="edb83e08-e8af-42c4-8bdd-8dfb068d0fb9" providerId="ADAL" clId="{B2ECD424-B2B8-4AAC-8C92-E1B691642EC6}" dt="2023-12-18T18:37:40.530" v="6994"/>
        <pc:sldMkLst>
          <pc:docMk/>
          <pc:sldMk cId="890586258" sldId="4010"/>
        </pc:sldMkLst>
        <pc:spChg chg="mod">
          <ac:chgData name="Ignacio Benavides M" userId="edb83e08-e8af-42c4-8bdd-8dfb068d0fb9" providerId="ADAL" clId="{B2ECD424-B2B8-4AAC-8C92-E1B691642EC6}" dt="2023-12-18T15:03:05.833" v="6042" actId="1076"/>
          <ac:spMkLst>
            <pc:docMk/>
            <pc:sldMk cId="890586258" sldId="4010"/>
            <ac:spMk id="3" creationId="{C965653F-90B4-C133-F130-415253DFA10F}"/>
          </ac:spMkLst>
        </pc:spChg>
        <pc:picChg chg="add mod">
          <ac:chgData name="Ignacio Benavides M" userId="edb83e08-e8af-42c4-8bdd-8dfb068d0fb9" providerId="ADAL" clId="{B2ECD424-B2B8-4AAC-8C92-E1B691642EC6}" dt="2023-12-18T14:59:01.622" v="6010" actId="1076"/>
          <ac:picMkLst>
            <pc:docMk/>
            <pc:sldMk cId="890586258" sldId="4010"/>
            <ac:picMk id="5" creationId="{A4C19E80-01BF-CC6C-C962-9869A3E2B11C}"/>
          </ac:picMkLst>
        </pc:picChg>
        <pc:picChg chg="add mod modCrop">
          <ac:chgData name="Ignacio Benavides M" userId="edb83e08-e8af-42c4-8bdd-8dfb068d0fb9" providerId="ADAL" clId="{B2ECD424-B2B8-4AAC-8C92-E1B691642EC6}" dt="2023-12-18T15:19:24.369" v="6073" actId="1036"/>
          <ac:picMkLst>
            <pc:docMk/>
            <pc:sldMk cId="890586258" sldId="4010"/>
            <ac:picMk id="7" creationId="{1A88ADEB-FFB1-0F56-63E3-AD1484837117}"/>
          </ac:picMkLst>
        </pc:picChg>
        <pc:picChg chg="add mod modCrop">
          <ac:chgData name="Ignacio Benavides M" userId="edb83e08-e8af-42c4-8bdd-8dfb068d0fb9" providerId="ADAL" clId="{B2ECD424-B2B8-4AAC-8C92-E1B691642EC6}" dt="2023-12-18T15:01:08.280" v="6024" actId="732"/>
          <ac:picMkLst>
            <pc:docMk/>
            <pc:sldMk cId="890586258" sldId="4010"/>
            <ac:picMk id="9" creationId="{1BA28FC7-41D8-FBC9-8746-D89FB6B26688}"/>
          </ac:picMkLst>
        </pc:picChg>
        <pc:picChg chg="del">
          <ac:chgData name="Ignacio Benavides M" userId="edb83e08-e8af-42c4-8bdd-8dfb068d0fb9" providerId="ADAL" clId="{B2ECD424-B2B8-4AAC-8C92-E1B691642EC6}" dt="2023-12-18T14:54:30.875" v="5978" actId="478"/>
          <ac:picMkLst>
            <pc:docMk/>
            <pc:sldMk cId="890586258" sldId="4010"/>
            <ac:picMk id="10" creationId="{FABE5B46-23FE-B5A6-8A69-BC7D945D1D06}"/>
          </ac:picMkLst>
        </pc:picChg>
        <pc:picChg chg="add mod modCrop">
          <ac:chgData name="Ignacio Benavides M" userId="edb83e08-e8af-42c4-8bdd-8dfb068d0fb9" providerId="ADAL" clId="{B2ECD424-B2B8-4AAC-8C92-E1B691642EC6}" dt="2023-12-18T15:01:44.035" v="6031" actId="1035"/>
          <ac:picMkLst>
            <pc:docMk/>
            <pc:sldMk cId="890586258" sldId="4010"/>
            <ac:picMk id="12" creationId="{736E2A6B-413C-2029-528D-3672D4B23ACF}"/>
          </ac:picMkLst>
        </pc:picChg>
        <pc:picChg chg="del">
          <ac:chgData name="Ignacio Benavides M" userId="edb83e08-e8af-42c4-8bdd-8dfb068d0fb9" providerId="ADAL" clId="{B2ECD424-B2B8-4AAC-8C92-E1B691642EC6}" dt="2023-12-18T14:54:32.399" v="5979" actId="478"/>
          <ac:picMkLst>
            <pc:docMk/>
            <pc:sldMk cId="890586258" sldId="4010"/>
            <ac:picMk id="14" creationId="{74ADC362-B008-974B-7C94-F9F14CFE3E51}"/>
          </ac:picMkLst>
        </pc:picChg>
        <pc:picChg chg="add mod modCrop">
          <ac:chgData name="Ignacio Benavides M" userId="edb83e08-e8af-42c4-8bdd-8dfb068d0fb9" providerId="ADAL" clId="{B2ECD424-B2B8-4AAC-8C92-E1B691642EC6}" dt="2023-12-18T15:10:24.479" v="6072" actId="14100"/>
          <ac:picMkLst>
            <pc:docMk/>
            <pc:sldMk cId="890586258" sldId="4010"/>
            <ac:picMk id="15" creationId="{D41242F0-0786-6E5E-A47F-FD1078489F2E}"/>
          </ac:picMkLst>
        </pc:picChg>
      </pc:sldChg>
      <pc:sldChg chg="del">
        <pc:chgData name="Ignacio Benavides M" userId="edb83e08-e8af-42c4-8bdd-8dfb068d0fb9" providerId="ADAL" clId="{B2ECD424-B2B8-4AAC-8C92-E1B691642EC6}" dt="2023-12-15T18:14:30.396" v="20" actId="47"/>
        <pc:sldMkLst>
          <pc:docMk/>
          <pc:sldMk cId="3409034216" sldId="4010"/>
        </pc:sldMkLst>
      </pc:sldChg>
      <pc:sldChg chg="addSp delSp modSp add mod ord modTransition delAnim modAnim modShow">
        <pc:chgData name="Ignacio Benavides M" userId="edb83e08-e8af-42c4-8bdd-8dfb068d0fb9" providerId="ADAL" clId="{B2ECD424-B2B8-4AAC-8C92-E1B691642EC6}" dt="2023-12-20T17:19:55.778" v="8194"/>
        <pc:sldMkLst>
          <pc:docMk/>
          <pc:sldMk cId="1155252960" sldId="4011"/>
        </pc:sldMkLst>
        <pc:spChg chg="mod">
          <ac:chgData name="Ignacio Benavides M" userId="edb83e08-e8af-42c4-8bdd-8dfb068d0fb9" providerId="ADAL" clId="{B2ECD424-B2B8-4AAC-8C92-E1B691642EC6}" dt="2023-12-19T18:19:56.025" v="7663" actId="20577"/>
          <ac:spMkLst>
            <pc:docMk/>
            <pc:sldMk cId="1155252960" sldId="4011"/>
            <ac:spMk id="2" creationId="{FA707521-4E43-88A8-66E2-7E525BB6958F}"/>
          </ac:spMkLst>
        </pc:spChg>
        <pc:spChg chg="mod">
          <ac:chgData name="Ignacio Benavides M" userId="edb83e08-e8af-42c4-8bdd-8dfb068d0fb9" providerId="ADAL" clId="{B2ECD424-B2B8-4AAC-8C92-E1B691642EC6}" dt="2023-12-18T15:27:10.566" v="6163" actId="1076"/>
          <ac:spMkLst>
            <pc:docMk/>
            <pc:sldMk cId="1155252960" sldId="4011"/>
            <ac:spMk id="3" creationId="{C965653F-90B4-C133-F130-415253DFA10F}"/>
          </ac:spMkLst>
        </pc:spChg>
        <pc:spChg chg="add del mod">
          <ac:chgData name="Ignacio Benavides M" userId="edb83e08-e8af-42c4-8bdd-8dfb068d0fb9" providerId="ADAL" clId="{B2ECD424-B2B8-4AAC-8C92-E1B691642EC6}" dt="2023-12-18T16:58:16.399" v="6369" actId="478"/>
          <ac:spMkLst>
            <pc:docMk/>
            <pc:sldMk cId="1155252960" sldId="4011"/>
            <ac:spMk id="5" creationId="{BACF1D9F-206A-6B24-432E-2EE1421FB70C}"/>
          </ac:spMkLst>
        </pc:spChg>
        <pc:graphicFrameChg chg="add del mod">
          <ac:chgData name="Ignacio Benavides M" userId="edb83e08-e8af-42c4-8bdd-8dfb068d0fb9" providerId="ADAL" clId="{B2ECD424-B2B8-4AAC-8C92-E1B691642EC6}" dt="2023-12-19T16:56:46.494" v="7403" actId="478"/>
          <ac:graphicFrameMkLst>
            <pc:docMk/>
            <pc:sldMk cId="1155252960" sldId="4011"/>
            <ac:graphicFrameMk id="4" creationId="{372018F0-83F1-1897-87DD-07B348584C37}"/>
          </ac:graphicFrameMkLst>
        </pc:graphicFrameChg>
        <pc:graphicFrameChg chg="add mod">
          <ac:chgData name="Ignacio Benavides M" userId="edb83e08-e8af-42c4-8bdd-8dfb068d0fb9" providerId="ADAL" clId="{B2ECD424-B2B8-4AAC-8C92-E1B691642EC6}" dt="2023-12-19T17:50:18.079" v="7570" actId="255"/>
          <ac:graphicFrameMkLst>
            <pc:docMk/>
            <pc:sldMk cId="1155252960" sldId="4011"/>
            <ac:graphicFrameMk id="5" creationId="{372018F0-83F1-1897-87DD-07B348584C37}"/>
          </ac:graphicFrameMkLst>
        </pc:graphicFrameChg>
        <pc:picChg chg="del">
          <ac:chgData name="Ignacio Benavides M" userId="edb83e08-e8af-42c4-8bdd-8dfb068d0fb9" providerId="ADAL" clId="{B2ECD424-B2B8-4AAC-8C92-E1B691642EC6}" dt="2023-12-18T15:26:10.879" v="6089" actId="478"/>
          <ac:picMkLst>
            <pc:docMk/>
            <pc:sldMk cId="1155252960" sldId="4011"/>
            <ac:picMk id="10" creationId="{FABE5B46-23FE-B5A6-8A69-BC7D945D1D06}"/>
          </ac:picMkLst>
        </pc:picChg>
        <pc:picChg chg="del">
          <ac:chgData name="Ignacio Benavides M" userId="edb83e08-e8af-42c4-8bdd-8dfb068d0fb9" providerId="ADAL" clId="{B2ECD424-B2B8-4AAC-8C92-E1B691642EC6}" dt="2023-12-18T15:26:10.879" v="6089" actId="478"/>
          <ac:picMkLst>
            <pc:docMk/>
            <pc:sldMk cId="1155252960" sldId="4011"/>
            <ac:picMk id="14" creationId="{74ADC362-B008-974B-7C94-F9F14CFE3E51}"/>
          </ac:picMkLst>
        </pc:picChg>
      </pc:sldChg>
      <pc:sldChg chg="addSp delSp modSp add mod modAnim">
        <pc:chgData name="Ignacio Benavides M" userId="edb83e08-e8af-42c4-8bdd-8dfb068d0fb9" providerId="ADAL" clId="{B2ECD424-B2B8-4AAC-8C92-E1B691642EC6}" dt="2023-12-19T18:22:09.392" v="7671" actId="20577"/>
        <pc:sldMkLst>
          <pc:docMk/>
          <pc:sldMk cId="3891777262" sldId="4012"/>
        </pc:sldMkLst>
        <pc:spChg chg="mod">
          <ac:chgData name="Ignacio Benavides M" userId="edb83e08-e8af-42c4-8bdd-8dfb068d0fb9" providerId="ADAL" clId="{B2ECD424-B2B8-4AAC-8C92-E1B691642EC6}" dt="2023-12-18T18:07:44.282" v="6803" actId="20577"/>
          <ac:spMkLst>
            <pc:docMk/>
            <pc:sldMk cId="3891777262" sldId="4012"/>
            <ac:spMk id="2" creationId="{FA707521-4E43-88A8-66E2-7E525BB6958F}"/>
          </ac:spMkLst>
        </pc:spChg>
        <pc:spChg chg="del">
          <ac:chgData name="Ignacio Benavides M" userId="edb83e08-e8af-42c4-8bdd-8dfb068d0fb9" providerId="ADAL" clId="{B2ECD424-B2B8-4AAC-8C92-E1B691642EC6}" dt="2023-12-18T16:59:10.880" v="6407" actId="478"/>
          <ac:spMkLst>
            <pc:docMk/>
            <pc:sldMk cId="3891777262" sldId="4012"/>
            <ac:spMk id="3" creationId="{C965653F-90B4-C133-F130-415253DFA10F}"/>
          </ac:spMkLst>
        </pc:spChg>
        <pc:spChg chg="add del mod">
          <ac:chgData name="Ignacio Benavides M" userId="edb83e08-e8af-42c4-8bdd-8dfb068d0fb9" providerId="ADAL" clId="{B2ECD424-B2B8-4AAC-8C92-E1B691642EC6}" dt="2023-12-18T18:08:00.196" v="6828" actId="478"/>
          <ac:spMkLst>
            <pc:docMk/>
            <pc:sldMk cId="3891777262" sldId="4012"/>
            <ac:spMk id="9" creationId="{77E3C540-FDBD-7E91-5EE4-7B9E2012A989}"/>
          </ac:spMkLst>
        </pc:spChg>
        <pc:spChg chg="add mod">
          <ac:chgData name="Ignacio Benavides M" userId="edb83e08-e8af-42c4-8bdd-8dfb068d0fb9" providerId="ADAL" clId="{B2ECD424-B2B8-4AAC-8C92-E1B691642EC6}" dt="2023-12-18T18:55:59.290" v="7351" actId="1035"/>
          <ac:spMkLst>
            <pc:docMk/>
            <pc:sldMk cId="3891777262" sldId="4012"/>
            <ac:spMk id="10" creationId="{08CA4C5E-45EE-0204-5A38-9B6C4342C31B}"/>
          </ac:spMkLst>
        </pc:spChg>
        <pc:spChg chg="add mod">
          <ac:chgData name="Ignacio Benavides M" userId="edb83e08-e8af-42c4-8bdd-8dfb068d0fb9" providerId="ADAL" clId="{B2ECD424-B2B8-4AAC-8C92-E1B691642EC6}" dt="2023-12-18T18:55:59.290" v="7351" actId="1035"/>
          <ac:spMkLst>
            <pc:docMk/>
            <pc:sldMk cId="3891777262" sldId="4012"/>
            <ac:spMk id="11" creationId="{E3AC6E70-F040-2E15-8E0D-691F02EC312D}"/>
          </ac:spMkLst>
        </pc:spChg>
        <pc:spChg chg="add mod">
          <ac:chgData name="Ignacio Benavides M" userId="edb83e08-e8af-42c4-8bdd-8dfb068d0fb9" providerId="ADAL" clId="{B2ECD424-B2B8-4AAC-8C92-E1B691642EC6}" dt="2023-12-19T18:22:09.392" v="7671" actId="20577"/>
          <ac:spMkLst>
            <pc:docMk/>
            <pc:sldMk cId="3891777262" sldId="4012"/>
            <ac:spMk id="15" creationId="{543D06D4-62C0-B61B-99CC-43B8A7153366}"/>
          </ac:spMkLst>
        </pc:spChg>
        <pc:graphicFrameChg chg="del">
          <ac:chgData name="Ignacio Benavides M" userId="edb83e08-e8af-42c4-8bdd-8dfb068d0fb9" providerId="ADAL" clId="{B2ECD424-B2B8-4AAC-8C92-E1B691642EC6}" dt="2023-12-18T16:58:42.424" v="6371" actId="478"/>
          <ac:graphicFrameMkLst>
            <pc:docMk/>
            <pc:sldMk cId="3891777262" sldId="4012"/>
            <ac:graphicFrameMk id="4" creationId="{372018F0-83F1-1897-87DD-07B348584C37}"/>
          </ac:graphicFrameMkLst>
        </pc:graphicFrameChg>
        <pc:picChg chg="add del mod">
          <ac:chgData name="Ignacio Benavides M" userId="edb83e08-e8af-42c4-8bdd-8dfb068d0fb9" providerId="ADAL" clId="{B2ECD424-B2B8-4AAC-8C92-E1B691642EC6}" dt="2023-12-18T17:32:32.380" v="6784" actId="478"/>
          <ac:picMkLst>
            <pc:docMk/>
            <pc:sldMk cId="3891777262" sldId="4012"/>
            <ac:picMk id="6" creationId="{6E421166-110A-8422-E628-3662FF3F109C}"/>
          </ac:picMkLst>
        </pc:picChg>
        <pc:picChg chg="add mod modCrop">
          <ac:chgData name="Ignacio Benavides M" userId="edb83e08-e8af-42c4-8bdd-8dfb068d0fb9" providerId="ADAL" clId="{B2ECD424-B2B8-4AAC-8C92-E1B691642EC6}" dt="2023-12-18T18:36:21.368" v="6986" actId="1035"/>
          <ac:picMkLst>
            <pc:docMk/>
            <pc:sldMk cId="3891777262" sldId="4012"/>
            <ac:picMk id="8" creationId="{7B94ACCC-4B8E-F52F-26FA-77E6A8EC4F60}"/>
          </ac:picMkLst>
        </pc:picChg>
        <pc:cxnChg chg="add mod">
          <ac:chgData name="Ignacio Benavides M" userId="edb83e08-e8af-42c4-8bdd-8dfb068d0fb9" providerId="ADAL" clId="{B2ECD424-B2B8-4AAC-8C92-E1B691642EC6}" dt="2023-12-18T18:36:21.368" v="6986" actId="1035"/>
          <ac:cxnSpMkLst>
            <pc:docMk/>
            <pc:sldMk cId="3891777262" sldId="4012"/>
            <ac:cxnSpMk id="13" creationId="{D3B7F891-A906-B127-D103-2F528F6F57B3}"/>
          </ac:cxnSpMkLst>
        </pc:cxnChg>
      </pc:sldChg>
      <pc:sldChg chg="addSp delSp modSp add mod modAnim">
        <pc:chgData name="Ignacio Benavides M" userId="edb83e08-e8af-42c4-8bdd-8dfb068d0fb9" providerId="ADAL" clId="{B2ECD424-B2B8-4AAC-8C92-E1B691642EC6}" dt="2023-12-18T21:05:25.483" v="7402" actId="20577"/>
        <pc:sldMkLst>
          <pc:docMk/>
          <pc:sldMk cId="1303867161" sldId="4013"/>
        </pc:sldMkLst>
        <pc:spChg chg="mod">
          <ac:chgData name="Ignacio Benavides M" userId="edb83e08-e8af-42c4-8bdd-8dfb068d0fb9" providerId="ADAL" clId="{B2ECD424-B2B8-4AAC-8C92-E1B691642EC6}" dt="2023-12-18T18:49:29.809" v="7280" actId="20577"/>
          <ac:spMkLst>
            <pc:docMk/>
            <pc:sldMk cId="1303867161" sldId="4013"/>
            <ac:spMk id="2" creationId="{FA707521-4E43-88A8-66E2-7E525BB6958F}"/>
          </ac:spMkLst>
        </pc:spChg>
        <pc:spChg chg="del">
          <ac:chgData name="Ignacio Benavides M" userId="edb83e08-e8af-42c4-8bdd-8dfb068d0fb9" providerId="ADAL" clId="{B2ECD424-B2B8-4AAC-8C92-E1B691642EC6}" dt="2023-12-18T18:40:04.400" v="7024" actId="478"/>
          <ac:spMkLst>
            <pc:docMk/>
            <pc:sldMk cId="1303867161" sldId="4013"/>
            <ac:spMk id="10" creationId="{08CA4C5E-45EE-0204-5A38-9B6C4342C31B}"/>
          </ac:spMkLst>
        </pc:spChg>
        <pc:spChg chg="del">
          <ac:chgData name="Ignacio Benavides M" userId="edb83e08-e8af-42c4-8bdd-8dfb068d0fb9" providerId="ADAL" clId="{B2ECD424-B2B8-4AAC-8C92-E1B691642EC6}" dt="2023-12-18T18:40:04.400" v="7024" actId="478"/>
          <ac:spMkLst>
            <pc:docMk/>
            <pc:sldMk cId="1303867161" sldId="4013"/>
            <ac:spMk id="11" creationId="{E3AC6E70-F040-2E15-8E0D-691F02EC312D}"/>
          </ac:spMkLst>
        </pc:spChg>
        <pc:spChg chg="mod">
          <ac:chgData name="Ignacio Benavides M" userId="edb83e08-e8af-42c4-8bdd-8dfb068d0fb9" providerId="ADAL" clId="{B2ECD424-B2B8-4AAC-8C92-E1B691642EC6}" dt="2023-12-18T21:05:25.483" v="7402" actId="20577"/>
          <ac:spMkLst>
            <pc:docMk/>
            <pc:sldMk cId="1303867161" sldId="4013"/>
            <ac:spMk id="15" creationId="{543D06D4-62C0-B61B-99CC-43B8A7153366}"/>
          </ac:spMkLst>
        </pc:spChg>
        <pc:picChg chg="add mod modCrop">
          <ac:chgData name="Ignacio Benavides M" userId="edb83e08-e8af-42c4-8bdd-8dfb068d0fb9" providerId="ADAL" clId="{B2ECD424-B2B8-4AAC-8C92-E1B691642EC6}" dt="2023-12-18T19:57:25.347" v="7352" actId="1076"/>
          <ac:picMkLst>
            <pc:docMk/>
            <pc:sldMk cId="1303867161" sldId="4013"/>
            <ac:picMk id="4" creationId="{FD309619-9022-F4E7-3942-4908C8AFC3A3}"/>
          </ac:picMkLst>
        </pc:picChg>
        <pc:picChg chg="add del mod">
          <ac:chgData name="Ignacio Benavides M" userId="edb83e08-e8af-42c4-8bdd-8dfb068d0fb9" providerId="ADAL" clId="{B2ECD424-B2B8-4AAC-8C92-E1B691642EC6}" dt="2023-12-18T18:42:48.235" v="7035" actId="478"/>
          <ac:picMkLst>
            <pc:docMk/>
            <pc:sldMk cId="1303867161" sldId="4013"/>
            <ac:picMk id="6" creationId="{DDCF0F6F-9E4D-872E-0A18-411884222E2A}"/>
          </ac:picMkLst>
        </pc:picChg>
        <pc:picChg chg="del">
          <ac:chgData name="Ignacio Benavides M" userId="edb83e08-e8af-42c4-8bdd-8dfb068d0fb9" providerId="ADAL" clId="{B2ECD424-B2B8-4AAC-8C92-E1B691642EC6}" dt="2023-12-18T18:40:04.400" v="7024" actId="478"/>
          <ac:picMkLst>
            <pc:docMk/>
            <pc:sldMk cId="1303867161" sldId="4013"/>
            <ac:picMk id="8" creationId="{7B94ACCC-4B8E-F52F-26FA-77E6A8EC4F60}"/>
          </ac:picMkLst>
        </pc:picChg>
        <pc:picChg chg="add mod modCrop">
          <ac:chgData name="Ignacio Benavides M" userId="edb83e08-e8af-42c4-8bdd-8dfb068d0fb9" providerId="ADAL" clId="{B2ECD424-B2B8-4AAC-8C92-E1B691642EC6}" dt="2023-12-18T18:51:06.182" v="7337" actId="1035"/>
          <ac:picMkLst>
            <pc:docMk/>
            <pc:sldMk cId="1303867161" sldId="4013"/>
            <ac:picMk id="9" creationId="{741DDDCC-2630-0CFC-BDF0-A66B3B24FBD8}"/>
          </ac:picMkLst>
        </pc:picChg>
        <pc:cxnChg chg="del">
          <ac:chgData name="Ignacio Benavides M" userId="edb83e08-e8af-42c4-8bdd-8dfb068d0fb9" providerId="ADAL" clId="{B2ECD424-B2B8-4AAC-8C92-E1B691642EC6}" dt="2023-12-18T18:40:04.400" v="7024" actId="478"/>
          <ac:cxnSpMkLst>
            <pc:docMk/>
            <pc:sldMk cId="1303867161" sldId="4013"/>
            <ac:cxnSpMk id="13" creationId="{D3B7F891-A906-B127-D103-2F528F6F57B3}"/>
          </ac:cxnSpMkLst>
        </pc:cxnChg>
      </pc:sldChg>
      <pc:sldChg chg="addSp delSp modSp add mod delAnim modAnim modNotesTx">
        <pc:chgData name="Ignacio Benavides M" userId="edb83e08-e8af-42c4-8bdd-8dfb068d0fb9" providerId="ADAL" clId="{B2ECD424-B2B8-4AAC-8C92-E1B691642EC6}" dt="2023-12-20T20:19:30.769" v="8985"/>
        <pc:sldMkLst>
          <pc:docMk/>
          <pc:sldMk cId="2231629447" sldId="4014"/>
        </pc:sldMkLst>
        <pc:spChg chg="mod">
          <ac:chgData name="Ignacio Benavides M" userId="edb83e08-e8af-42c4-8bdd-8dfb068d0fb9" providerId="ADAL" clId="{B2ECD424-B2B8-4AAC-8C92-E1B691642EC6}" dt="2023-12-20T15:00:47.396" v="8192" actId="14100"/>
          <ac:spMkLst>
            <pc:docMk/>
            <pc:sldMk cId="2231629447" sldId="4014"/>
            <ac:spMk id="2" creationId="{FA707521-4E43-88A8-66E2-7E525BB6958F}"/>
          </ac:spMkLst>
        </pc:spChg>
        <pc:spChg chg="add mod">
          <ac:chgData name="Ignacio Benavides M" userId="edb83e08-e8af-42c4-8bdd-8dfb068d0fb9" providerId="ADAL" clId="{B2ECD424-B2B8-4AAC-8C92-E1B691642EC6}" dt="2023-12-20T20:16:09.382" v="8925" actId="1076"/>
          <ac:spMkLst>
            <pc:docMk/>
            <pc:sldMk cId="2231629447" sldId="4014"/>
            <ac:spMk id="5" creationId="{0FF6FEB0-E970-F5D5-6ABD-46B105824881}"/>
          </ac:spMkLst>
        </pc:spChg>
        <pc:spChg chg="add mod ord">
          <ac:chgData name="Ignacio Benavides M" userId="edb83e08-e8af-42c4-8bdd-8dfb068d0fb9" providerId="ADAL" clId="{B2ECD424-B2B8-4AAC-8C92-E1B691642EC6}" dt="2023-12-20T20:17:54.956" v="8946" actId="1038"/>
          <ac:spMkLst>
            <pc:docMk/>
            <pc:sldMk cId="2231629447" sldId="4014"/>
            <ac:spMk id="6" creationId="{F4716D70-0DDB-9083-77EF-9671D8A1A52E}"/>
          </ac:spMkLst>
        </pc:spChg>
        <pc:spChg chg="add mod">
          <ac:chgData name="Ignacio Benavides M" userId="edb83e08-e8af-42c4-8bdd-8dfb068d0fb9" providerId="ADAL" clId="{B2ECD424-B2B8-4AAC-8C92-E1B691642EC6}" dt="2023-12-20T20:18:18.349" v="8978" actId="20577"/>
          <ac:spMkLst>
            <pc:docMk/>
            <pc:sldMk cId="2231629447" sldId="4014"/>
            <ac:spMk id="11" creationId="{BA44F629-FA70-216D-A6DC-60F23A6FD8AA}"/>
          </ac:spMkLst>
        </pc:spChg>
        <pc:spChg chg="del">
          <ac:chgData name="Ignacio Benavides M" userId="edb83e08-e8af-42c4-8bdd-8dfb068d0fb9" providerId="ADAL" clId="{B2ECD424-B2B8-4AAC-8C92-E1B691642EC6}" dt="2023-12-18T21:05:20.825" v="7401" actId="478"/>
          <ac:spMkLst>
            <pc:docMk/>
            <pc:sldMk cId="2231629447" sldId="4014"/>
            <ac:spMk id="15" creationId="{543D06D4-62C0-B61B-99CC-43B8A7153366}"/>
          </ac:spMkLst>
        </pc:spChg>
        <pc:picChg chg="add del mod">
          <ac:chgData name="Ignacio Benavides M" userId="edb83e08-e8af-42c4-8bdd-8dfb068d0fb9" providerId="ADAL" clId="{B2ECD424-B2B8-4AAC-8C92-E1B691642EC6}" dt="2023-12-20T19:39:19.911" v="8579" actId="478"/>
          <ac:picMkLst>
            <pc:docMk/>
            <pc:sldMk cId="2231629447" sldId="4014"/>
            <ac:picMk id="4" creationId="{DB38AA2B-EA5B-8001-4B57-6CE19630B365}"/>
          </ac:picMkLst>
        </pc:picChg>
        <pc:picChg chg="del">
          <ac:chgData name="Ignacio Benavides M" userId="edb83e08-e8af-42c4-8bdd-8dfb068d0fb9" providerId="ADAL" clId="{B2ECD424-B2B8-4AAC-8C92-E1B691642EC6}" dt="2023-12-18T21:05:20.825" v="7401" actId="478"/>
          <ac:picMkLst>
            <pc:docMk/>
            <pc:sldMk cId="2231629447" sldId="4014"/>
            <ac:picMk id="4" creationId="{FD309619-9022-F4E7-3942-4908C8AFC3A3}"/>
          </ac:picMkLst>
        </pc:picChg>
        <pc:picChg chg="add mod">
          <ac:chgData name="Ignacio Benavides M" userId="edb83e08-e8af-42c4-8bdd-8dfb068d0fb9" providerId="ADAL" clId="{B2ECD424-B2B8-4AAC-8C92-E1B691642EC6}" dt="2023-12-20T20:17:50.180" v="8936" actId="1037"/>
          <ac:picMkLst>
            <pc:docMk/>
            <pc:sldMk cId="2231629447" sldId="4014"/>
            <ac:picMk id="8" creationId="{28E0D3D0-10CC-461C-7126-5A6F5F5B03F6}"/>
          </ac:picMkLst>
        </pc:picChg>
        <pc:picChg chg="del">
          <ac:chgData name="Ignacio Benavides M" userId="edb83e08-e8af-42c4-8bdd-8dfb068d0fb9" providerId="ADAL" clId="{B2ECD424-B2B8-4AAC-8C92-E1B691642EC6}" dt="2023-12-18T21:05:20.825" v="7401" actId="478"/>
          <ac:picMkLst>
            <pc:docMk/>
            <pc:sldMk cId="2231629447" sldId="4014"/>
            <ac:picMk id="9" creationId="{741DDDCC-2630-0CFC-BDF0-A66B3B24FBD8}"/>
          </ac:picMkLst>
        </pc:picChg>
        <pc:picChg chg="add mod">
          <ac:chgData name="Ignacio Benavides M" userId="edb83e08-e8af-42c4-8bdd-8dfb068d0fb9" providerId="ADAL" clId="{B2ECD424-B2B8-4AAC-8C92-E1B691642EC6}" dt="2023-12-20T20:18:00.417" v="8948" actId="14100"/>
          <ac:picMkLst>
            <pc:docMk/>
            <pc:sldMk cId="2231629447" sldId="4014"/>
            <ac:picMk id="10" creationId="{A9370F64-C156-045B-15E6-21C9F2CBC2DD}"/>
          </ac:picMkLst>
        </pc:picChg>
      </pc:sldChg>
      <pc:sldChg chg="modSp new del mod">
        <pc:chgData name="Ignacio Benavides M" userId="edb83e08-e8af-42c4-8bdd-8dfb068d0fb9" providerId="ADAL" clId="{B2ECD424-B2B8-4AAC-8C92-E1B691642EC6}" dt="2023-12-20T17:37:23.866" v="8277" actId="47"/>
        <pc:sldMkLst>
          <pc:docMk/>
          <pc:sldMk cId="3468104457" sldId="4015"/>
        </pc:sldMkLst>
        <pc:spChg chg="mod">
          <ac:chgData name="Ignacio Benavides M" userId="edb83e08-e8af-42c4-8bdd-8dfb068d0fb9" providerId="ADAL" clId="{B2ECD424-B2B8-4AAC-8C92-E1B691642EC6}" dt="2023-12-19T18:37:43.996" v="8088" actId="20577"/>
          <ac:spMkLst>
            <pc:docMk/>
            <pc:sldMk cId="3468104457" sldId="4015"/>
            <ac:spMk id="4" creationId="{31AF5EDE-5F79-4737-011B-F5E7B27610AA}"/>
          </ac:spMkLst>
        </pc:spChg>
      </pc:sldChg>
      <pc:sldChg chg="addSp delSp modSp add mod">
        <pc:chgData name="Ignacio Benavides M" userId="edb83e08-e8af-42c4-8bdd-8dfb068d0fb9" providerId="ADAL" clId="{B2ECD424-B2B8-4AAC-8C92-E1B691642EC6}" dt="2023-12-20T17:40:35.215" v="8307" actId="1038"/>
        <pc:sldMkLst>
          <pc:docMk/>
          <pc:sldMk cId="3812368970" sldId="4016"/>
        </pc:sldMkLst>
        <pc:spChg chg="del">
          <ac:chgData name="Ignacio Benavides M" userId="edb83e08-e8af-42c4-8bdd-8dfb068d0fb9" providerId="ADAL" clId="{B2ECD424-B2B8-4AAC-8C92-E1B691642EC6}" dt="2023-12-20T17:26:45.003" v="8228" actId="478"/>
          <ac:spMkLst>
            <pc:docMk/>
            <pc:sldMk cId="3812368970" sldId="4016"/>
            <ac:spMk id="16" creationId="{35F63D95-9F7E-F2C5-388E-D49E0D486EEE}"/>
          </ac:spMkLst>
        </pc:spChg>
        <pc:picChg chg="add mod">
          <ac:chgData name="Ignacio Benavides M" userId="edb83e08-e8af-42c4-8bdd-8dfb068d0fb9" providerId="ADAL" clId="{B2ECD424-B2B8-4AAC-8C92-E1B691642EC6}" dt="2023-12-20T17:27:00.629" v="8234"/>
          <ac:picMkLst>
            <pc:docMk/>
            <pc:sldMk cId="3812368970" sldId="4016"/>
            <ac:picMk id="3" creationId="{7D3883B0-B135-4319-66C9-8B43331FF9B9}"/>
          </ac:picMkLst>
        </pc:picChg>
        <pc:picChg chg="add mod">
          <ac:chgData name="Ignacio Benavides M" userId="edb83e08-e8af-42c4-8bdd-8dfb068d0fb9" providerId="ADAL" clId="{B2ECD424-B2B8-4AAC-8C92-E1B691642EC6}" dt="2023-12-20T17:40:35.215" v="8307" actId="1038"/>
          <ac:picMkLst>
            <pc:docMk/>
            <pc:sldMk cId="3812368970" sldId="4016"/>
            <ac:picMk id="12" creationId="{DCCDF185-D862-F417-1122-CB5AB107D6BB}"/>
          </ac:picMkLst>
        </pc:picChg>
        <pc:picChg chg="del">
          <ac:chgData name="Ignacio Benavides M" userId="edb83e08-e8af-42c4-8bdd-8dfb068d0fb9" providerId="ADAL" clId="{B2ECD424-B2B8-4AAC-8C92-E1B691642EC6}" dt="2023-12-20T17:26:45.003" v="8228" actId="478"/>
          <ac:picMkLst>
            <pc:docMk/>
            <pc:sldMk cId="3812368970" sldId="4016"/>
            <ac:picMk id="20" creationId="{7AE67540-D9F8-319E-DC06-73FAFFCCF55A}"/>
          </ac:picMkLst>
        </pc:picChg>
        <pc:picChg chg="del">
          <ac:chgData name="Ignacio Benavides M" userId="edb83e08-e8af-42c4-8bdd-8dfb068d0fb9" providerId="ADAL" clId="{B2ECD424-B2B8-4AAC-8C92-E1B691642EC6}" dt="2023-12-20T17:26:45.003" v="8228" actId="478"/>
          <ac:picMkLst>
            <pc:docMk/>
            <pc:sldMk cId="3812368970" sldId="4016"/>
            <ac:picMk id="22" creationId="{6BDD1723-05A4-96A7-5AEE-545F9AA62C19}"/>
          </ac:picMkLst>
        </pc:picChg>
      </pc:sldChg>
      <pc:sldChg chg="addSp delSp modSp add mod delAnim modAnim">
        <pc:chgData name="Ignacio Benavides M" userId="edb83e08-e8af-42c4-8bdd-8dfb068d0fb9" providerId="ADAL" clId="{B2ECD424-B2B8-4AAC-8C92-E1B691642EC6}" dt="2023-12-20T20:23:21.134" v="8994" actId="207"/>
        <pc:sldMkLst>
          <pc:docMk/>
          <pc:sldMk cId="2895012040" sldId="4017"/>
        </pc:sldMkLst>
        <pc:spChg chg="mod">
          <ac:chgData name="Ignacio Benavides M" userId="edb83e08-e8af-42c4-8bdd-8dfb068d0fb9" providerId="ADAL" clId="{B2ECD424-B2B8-4AAC-8C92-E1B691642EC6}" dt="2023-12-20T17:52:59.787" v="8451" actId="20577"/>
          <ac:spMkLst>
            <pc:docMk/>
            <pc:sldMk cId="2895012040" sldId="4017"/>
            <ac:spMk id="2" creationId="{FA707521-4E43-88A8-66E2-7E525BB6958F}"/>
          </ac:spMkLst>
        </pc:spChg>
        <pc:spChg chg="del">
          <ac:chgData name="Ignacio Benavides M" userId="edb83e08-e8af-42c4-8bdd-8dfb068d0fb9" providerId="ADAL" clId="{B2ECD424-B2B8-4AAC-8C92-E1B691642EC6}" dt="2023-12-20T17:49:32.251" v="8336" actId="478"/>
          <ac:spMkLst>
            <pc:docMk/>
            <pc:sldMk cId="2895012040" sldId="4017"/>
            <ac:spMk id="3" creationId="{C965653F-90B4-C133-F130-415253DFA10F}"/>
          </ac:spMkLst>
        </pc:spChg>
        <pc:spChg chg="add mod">
          <ac:chgData name="Ignacio Benavides M" userId="edb83e08-e8af-42c4-8bdd-8dfb068d0fb9" providerId="ADAL" clId="{B2ECD424-B2B8-4AAC-8C92-E1B691642EC6}" dt="2023-12-20T20:23:16.757" v="8993" actId="207"/>
          <ac:spMkLst>
            <pc:docMk/>
            <pc:sldMk cId="2895012040" sldId="4017"/>
            <ac:spMk id="6" creationId="{510D41C3-7D86-358C-7937-BD82C9CD6E28}"/>
          </ac:spMkLst>
        </pc:spChg>
        <pc:spChg chg="add mod">
          <ac:chgData name="Ignacio Benavides M" userId="edb83e08-e8af-42c4-8bdd-8dfb068d0fb9" providerId="ADAL" clId="{B2ECD424-B2B8-4AAC-8C92-E1B691642EC6}" dt="2023-12-20T20:23:21.134" v="8994" actId="207"/>
          <ac:spMkLst>
            <pc:docMk/>
            <pc:sldMk cId="2895012040" sldId="4017"/>
            <ac:spMk id="7" creationId="{19E96224-3C68-4CDC-E52E-A99E9D0D93C2}"/>
          </ac:spMkLst>
        </pc:spChg>
        <pc:spChg chg="add mod">
          <ac:chgData name="Ignacio Benavides M" userId="edb83e08-e8af-42c4-8bdd-8dfb068d0fb9" providerId="ADAL" clId="{B2ECD424-B2B8-4AAC-8C92-E1B691642EC6}" dt="2023-12-20T19:37:54.234" v="8578" actId="1037"/>
          <ac:spMkLst>
            <pc:docMk/>
            <pc:sldMk cId="2895012040" sldId="4017"/>
            <ac:spMk id="8" creationId="{85F05DAA-2D51-D908-6FA7-9685FE38361D}"/>
          </ac:spMkLst>
        </pc:spChg>
        <pc:spChg chg="add mod">
          <ac:chgData name="Ignacio Benavides M" userId="edb83e08-e8af-42c4-8bdd-8dfb068d0fb9" providerId="ADAL" clId="{B2ECD424-B2B8-4AAC-8C92-E1B691642EC6}" dt="2023-12-20T19:37:54.234" v="8578" actId="1037"/>
          <ac:spMkLst>
            <pc:docMk/>
            <pc:sldMk cId="2895012040" sldId="4017"/>
            <ac:spMk id="9" creationId="{8D5F6D12-342F-6B27-FD3A-AE798CEFBAFE}"/>
          </ac:spMkLst>
        </pc:spChg>
        <pc:picChg chg="add mod">
          <ac:chgData name="Ignacio Benavides M" userId="edb83e08-e8af-42c4-8bdd-8dfb068d0fb9" providerId="ADAL" clId="{B2ECD424-B2B8-4AAC-8C92-E1B691642EC6}" dt="2023-12-20T19:37:54.234" v="8578" actId="1037"/>
          <ac:picMkLst>
            <pc:docMk/>
            <pc:sldMk cId="2895012040" sldId="4017"/>
            <ac:picMk id="5" creationId="{BAA8AF6D-473B-5719-268C-0E07488B1C82}"/>
          </ac:picMkLst>
        </pc:picChg>
        <pc:picChg chg="del">
          <ac:chgData name="Ignacio Benavides M" userId="edb83e08-e8af-42c4-8bdd-8dfb068d0fb9" providerId="ADAL" clId="{B2ECD424-B2B8-4AAC-8C92-E1B691642EC6}" dt="2023-12-20T17:49:29.388" v="8335" actId="478"/>
          <ac:picMkLst>
            <pc:docMk/>
            <pc:sldMk cId="2895012040" sldId="4017"/>
            <ac:picMk id="10" creationId="{FABE5B46-23FE-B5A6-8A69-BC7D945D1D06}"/>
          </ac:picMkLst>
        </pc:picChg>
        <pc:picChg chg="add mod">
          <ac:chgData name="Ignacio Benavides M" userId="edb83e08-e8af-42c4-8bdd-8dfb068d0fb9" providerId="ADAL" clId="{B2ECD424-B2B8-4AAC-8C92-E1B691642EC6}" dt="2023-12-20T19:37:54.234" v="8578" actId="1037"/>
          <ac:picMkLst>
            <pc:docMk/>
            <pc:sldMk cId="2895012040" sldId="4017"/>
            <ac:picMk id="12" creationId="{D5234775-A40D-4621-7045-D424DB7FC1EF}"/>
          </ac:picMkLst>
        </pc:picChg>
        <pc:picChg chg="del">
          <ac:chgData name="Ignacio Benavides M" userId="edb83e08-e8af-42c4-8bdd-8dfb068d0fb9" providerId="ADAL" clId="{B2ECD424-B2B8-4AAC-8C92-E1B691642EC6}" dt="2023-12-20T17:49:29.388" v="8335" actId="478"/>
          <ac:picMkLst>
            <pc:docMk/>
            <pc:sldMk cId="2895012040" sldId="4017"/>
            <ac:picMk id="14" creationId="{74ADC362-B008-974B-7C94-F9F14CFE3E51}"/>
          </ac:picMkLst>
        </pc:picChg>
      </pc:sldChg>
      <pc:sldChg chg="addSp delSp modSp add mod modAnim">
        <pc:chgData name="Ignacio Benavides M" userId="edb83e08-e8af-42c4-8bdd-8dfb068d0fb9" providerId="ADAL" clId="{B2ECD424-B2B8-4AAC-8C92-E1B691642EC6}" dt="2023-12-20T20:33:53.178" v="9000"/>
        <pc:sldMkLst>
          <pc:docMk/>
          <pc:sldMk cId="1108090226" sldId="4018"/>
        </pc:sldMkLst>
        <pc:spChg chg="mod">
          <ac:chgData name="Ignacio Benavides M" userId="edb83e08-e8af-42c4-8bdd-8dfb068d0fb9" providerId="ADAL" clId="{B2ECD424-B2B8-4AAC-8C92-E1B691642EC6}" dt="2023-12-20T20:33:48.772" v="8998" actId="1076"/>
          <ac:spMkLst>
            <pc:docMk/>
            <pc:sldMk cId="1108090226" sldId="4018"/>
            <ac:spMk id="2" creationId="{FA707521-4E43-88A8-66E2-7E525BB6958F}"/>
          </ac:spMkLst>
        </pc:spChg>
        <pc:spChg chg="mod">
          <ac:chgData name="Ignacio Benavides M" userId="edb83e08-e8af-42c4-8bdd-8dfb068d0fb9" providerId="ADAL" clId="{B2ECD424-B2B8-4AAC-8C92-E1B691642EC6}" dt="2023-12-20T19:43:29.372" v="8665" actId="1076"/>
          <ac:spMkLst>
            <pc:docMk/>
            <pc:sldMk cId="1108090226" sldId="4018"/>
            <ac:spMk id="5" creationId="{0FF6FEB0-E970-F5D5-6ABD-46B105824881}"/>
          </ac:spMkLst>
        </pc:spChg>
        <pc:spChg chg="del">
          <ac:chgData name="Ignacio Benavides M" userId="edb83e08-e8af-42c4-8bdd-8dfb068d0fb9" providerId="ADAL" clId="{B2ECD424-B2B8-4AAC-8C92-E1B691642EC6}" dt="2023-12-20T19:40:04.794" v="8591" actId="478"/>
          <ac:spMkLst>
            <pc:docMk/>
            <pc:sldMk cId="1108090226" sldId="4018"/>
            <ac:spMk id="6" creationId="{F4716D70-0DDB-9083-77EF-9671D8A1A52E}"/>
          </ac:spMkLst>
        </pc:spChg>
        <pc:spChg chg="add mod">
          <ac:chgData name="Ignacio Benavides M" userId="edb83e08-e8af-42c4-8bdd-8dfb068d0fb9" providerId="ADAL" clId="{B2ECD424-B2B8-4AAC-8C92-E1B691642EC6}" dt="2023-12-20T20:02:51.911" v="8768" actId="1076"/>
          <ac:spMkLst>
            <pc:docMk/>
            <pc:sldMk cId="1108090226" sldId="4018"/>
            <ac:spMk id="7" creationId="{0C55FE5F-AF21-0656-9365-09000E271586}"/>
          </ac:spMkLst>
        </pc:spChg>
        <pc:spChg chg="add del mod">
          <ac:chgData name="Ignacio Benavides M" userId="edb83e08-e8af-42c4-8bdd-8dfb068d0fb9" providerId="ADAL" clId="{B2ECD424-B2B8-4AAC-8C92-E1B691642EC6}" dt="2023-12-20T20:08:12.540" v="8896" actId="478"/>
          <ac:spMkLst>
            <pc:docMk/>
            <pc:sldMk cId="1108090226" sldId="4018"/>
            <ac:spMk id="11" creationId="{4EDF3B31-A8B4-D77E-8EF8-0818986FDDF7}"/>
          </ac:spMkLst>
        </pc:spChg>
        <pc:spChg chg="add mod">
          <ac:chgData name="Ignacio Benavides M" userId="edb83e08-e8af-42c4-8bdd-8dfb068d0fb9" providerId="ADAL" clId="{B2ECD424-B2B8-4AAC-8C92-E1B691642EC6}" dt="2023-12-20T20:20:28.439" v="8991" actId="1076"/>
          <ac:spMkLst>
            <pc:docMk/>
            <pc:sldMk cId="1108090226" sldId="4018"/>
            <ac:spMk id="12" creationId="{D8A78425-879D-F8B0-B634-2C61D3403B27}"/>
          </ac:spMkLst>
        </pc:spChg>
        <pc:picChg chg="add mod">
          <ac:chgData name="Ignacio Benavides M" userId="edb83e08-e8af-42c4-8bdd-8dfb068d0fb9" providerId="ADAL" clId="{B2ECD424-B2B8-4AAC-8C92-E1B691642EC6}" dt="2023-12-20T20:02:47.077" v="8766" actId="1076"/>
          <ac:picMkLst>
            <pc:docMk/>
            <pc:sldMk cId="1108090226" sldId="4018"/>
            <ac:picMk id="4" creationId="{6B6910C7-2807-64AF-EE19-EE3F7376E23F}"/>
          </ac:picMkLst>
        </pc:picChg>
        <pc:picChg chg="del">
          <ac:chgData name="Ignacio Benavides M" userId="edb83e08-e8af-42c4-8bdd-8dfb068d0fb9" providerId="ADAL" clId="{B2ECD424-B2B8-4AAC-8C92-E1B691642EC6}" dt="2023-12-20T19:40:04.794" v="8591" actId="478"/>
          <ac:picMkLst>
            <pc:docMk/>
            <pc:sldMk cId="1108090226" sldId="4018"/>
            <ac:picMk id="8" creationId="{28E0D3D0-10CC-461C-7126-5A6F5F5B03F6}"/>
          </ac:picMkLst>
        </pc:picChg>
        <pc:picChg chg="add mod">
          <ac:chgData name="Ignacio Benavides M" userId="edb83e08-e8af-42c4-8bdd-8dfb068d0fb9" providerId="ADAL" clId="{B2ECD424-B2B8-4AAC-8C92-E1B691642EC6}" dt="2023-12-20T20:08:16.541" v="8897" actId="1076"/>
          <ac:picMkLst>
            <pc:docMk/>
            <pc:sldMk cId="1108090226" sldId="4018"/>
            <ac:picMk id="10" creationId="{EF3605C1-E338-DA5A-C57E-14FDADE900B2}"/>
          </ac:picMkLst>
        </pc:picChg>
      </pc:sldChg>
      <pc:sldMasterChg chg="del delSldLayout">
        <pc:chgData name="Ignacio Benavides M" userId="edb83e08-e8af-42c4-8bdd-8dfb068d0fb9" providerId="ADAL" clId="{B2ECD424-B2B8-4AAC-8C92-E1B691642EC6}" dt="2023-12-15T18:14:36.370" v="22" actId="47"/>
        <pc:sldMasterMkLst>
          <pc:docMk/>
          <pc:sldMasterMk cId="230630461" sldId="2147483704"/>
        </pc:sldMasterMkLst>
        <pc:sldLayoutChg chg="del">
          <pc:chgData name="Ignacio Benavides M" userId="edb83e08-e8af-42c4-8bdd-8dfb068d0fb9" providerId="ADAL" clId="{B2ECD424-B2B8-4AAC-8C92-E1B691642EC6}" dt="2023-12-15T18:14:36.370" v="22" actId="47"/>
          <pc:sldLayoutMkLst>
            <pc:docMk/>
            <pc:sldMasterMk cId="230630461" sldId="2147483704"/>
            <pc:sldLayoutMk cId="4054530051" sldId="2147483705"/>
          </pc:sldLayoutMkLst>
        </pc:sldLayoutChg>
        <pc:sldLayoutChg chg="del">
          <pc:chgData name="Ignacio Benavides M" userId="edb83e08-e8af-42c4-8bdd-8dfb068d0fb9" providerId="ADAL" clId="{B2ECD424-B2B8-4AAC-8C92-E1B691642EC6}" dt="2023-12-15T18:14:36.370" v="22" actId="47"/>
          <pc:sldLayoutMkLst>
            <pc:docMk/>
            <pc:sldMasterMk cId="230630461" sldId="2147483704"/>
            <pc:sldLayoutMk cId="4022466940" sldId="2147483706"/>
          </pc:sldLayoutMkLst>
        </pc:sldLayoutChg>
        <pc:sldLayoutChg chg="del">
          <pc:chgData name="Ignacio Benavides M" userId="edb83e08-e8af-42c4-8bdd-8dfb068d0fb9" providerId="ADAL" clId="{B2ECD424-B2B8-4AAC-8C92-E1B691642EC6}" dt="2023-12-15T18:14:36.370" v="22" actId="47"/>
          <pc:sldLayoutMkLst>
            <pc:docMk/>
            <pc:sldMasterMk cId="230630461" sldId="2147483704"/>
            <pc:sldLayoutMk cId="1300291825" sldId="2147483707"/>
          </pc:sldLayoutMkLst>
        </pc:sldLayoutChg>
        <pc:sldLayoutChg chg="del">
          <pc:chgData name="Ignacio Benavides M" userId="edb83e08-e8af-42c4-8bdd-8dfb068d0fb9" providerId="ADAL" clId="{B2ECD424-B2B8-4AAC-8C92-E1B691642EC6}" dt="2023-12-15T18:14:36.370" v="22" actId="47"/>
          <pc:sldLayoutMkLst>
            <pc:docMk/>
            <pc:sldMasterMk cId="230630461" sldId="2147483704"/>
            <pc:sldLayoutMk cId="2649033811" sldId="2147483708"/>
          </pc:sldLayoutMkLst>
        </pc:sldLayoutChg>
        <pc:sldLayoutChg chg="del">
          <pc:chgData name="Ignacio Benavides M" userId="edb83e08-e8af-42c4-8bdd-8dfb068d0fb9" providerId="ADAL" clId="{B2ECD424-B2B8-4AAC-8C92-E1B691642EC6}" dt="2023-12-15T18:14:36.370" v="22" actId="47"/>
          <pc:sldLayoutMkLst>
            <pc:docMk/>
            <pc:sldMasterMk cId="230630461" sldId="2147483704"/>
            <pc:sldLayoutMk cId="1087705927" sldId="2147483709"/>
          </pc:sldLayoutMkLst>
        </pc:sldLayoutChg>
        <pc:sldLayoutChg chg="del">
          <pc:chgData name="Ignacio Benavides M" userId="edb83e08-e8af-42c4-8bdd-8dfb068d0fb9" providerId="ADAL" clId="{B2ECD424-B2B8-4AAC-8C92-E1B691642EC6}" dt="2023-12-15T18:14:36.370" v="22" actId="47"/>
          <pc:sldLayoutMkLst>
            <pc:docMk/>
            <pc:sldMasterMk cId="230630461" sldId="2147483704"/>
            <pc:sldLayoutMk cId="588982632" sldId="2147483710"/>
          </pc:sldLayoutMkLst>
        </pc:sldLayoutChg>
        <pc:sldLayoutChg chg="del">
          <pc:chgData name="Ignacio Benavides M" userId="edb83e08-e8af-42c4-8bdd-8dfb068d0fb9" providerId="ADAL" clId="{B2ECD424-B2B8-4AAC-8C92-E1B691642EC6}" dt="2023-12-15T18:14:36.370" v="22" actId="47"/>
          <pc:sldLayoutMkLst>
            <pc:docMk/>
            <pc:sldMasterMk cId="230630461" sldId="2147483704"/>
            <pc:sldLayoutMk cId="661743394" sldId="2147483711"/>
          </pc:sldLayoutMkLst>
        </pc:sldLayoutChg>
        <pc:sldLayoutChg chg="del">
          <pc:chgData name="Ignacio Benavides M" userId="edb83e08-e8af-42c4-8bdd-8dfb068d0fb9" providerId="ADAL" clId="{B2ECD424-B2B8-4AAC-8C92-E1B691642EC6}" dt="2023-12-15T18:14:36.370" v="22" actId="47"/>
          <pc:sldLayoutMkLst>
            <pc:docMk/>
            <pc:sldMasterMk cId="230630461" sldId="2147483704"/>
            <pc:sldLayoutMk cId="3363780790" sldId="2147483712"/>
          </pc:sldLayoutMkLst>
        </pc:sldLayoutChg>
      </pc:sldMasterChg>
    </pc:docChg>
  </pc:docChgLst>
  <pc:docChgLst>
    <pc:chgData name="Nicole Delpiano" userId="bdf5963f-5d41-48b8-9c11-e56bd8180969" providerId="ADAL" clId="{C01DF1A2-A2EC-41F1-9173-E819FEED192C}"/>
    <pc:docChg chg="delSld modSld">
      <pc:chgData name="Nicole Delpiano" userId="bdf5963f-5d41-48b8-9c11-e56bd8180969" providerId="ADAL" clId="{C01DF1A2-A2EC-41F1-9173-E819FEED192C}" dt="2024-06-03T15:56:01.630" v="2" actId="47"/>
      <pc:docMkLst>
        <pc:docMk/>
      </pc:docMkLst>
      <pc:sldChg chg="del">
        <pc:chgData name="Nicole Delpiano" userId="bdf5963f-5d41-48b8-9c11-e56bd8180969" providerId="ADAL" clId="{C01DF1A2-A2EC-41F1-9173-E819FEED192C}" dt="2024-06-03T15:56:01.630" v="2" actId="47"/>
        <pc:sldMkLst>
          <pc:docMk/>
          <pc:sldMk cId="895722324" sldId="4004"/>
        </pc:sldMkLst>
      </pc:sldChg>
      <pc:sldChg chg="modSp mod">
        <pc:chgData name="Nicole Delpiano" userId="bdf5963f-5d41-48b8-9c11-e56bd8180969" providerId="ADAL" clId="{C01DF1A2-A2EC-41F1-9173-E819FEED192C}" dt="2024-06-03T15:55:37.379" v="0" actId="20577"/>
        <pc:sldMkLst>
          <pc:docMk/>
          <pc:sldMk cId="2905482851" sldId="4029"/>
        </pc:sldMkLst>
        <pc:spChg chg="mod">
          <ac:chgData name="Nicole Delpiano" userId="bdf5963f-5d41-48b8-9c11-e56bd8180969" providerId="ADAL" clId="{C01DF1A2-A2EC-41F1-9173-E819FEED192C}" dt="2024-06-03T15:55:37.379" v="0" actId="20577"/>
          <ac:spMkLst>
            <pc:docMk/>
            <pc:sldMk cId="2905482851" sldId="4029"/>
            <ac:spMk id="2" creationId="{FA707521-4E43-88A8-66E2-7E525BB6958F}"/>
          </ac:spMkLst>
        </pc:spChg>
      </pc:sldChg>
      <pc:sldChg chg="modSp mod">
        <pc:chgData name="Nicole Delpiano" userId="bdf5963f-5d41-48b8-9c11-e56bd8180969" providerId="ADAL" clId="{C01DF1A2-A2EC-41F1-9173-E819FEED192C}" dt="2024-06-03T15:55:51.533" v="1" actId="404"/>
        <pc:sldMkLst>
          <pc:docMk/>
          <pc:sldMk cId="3722705483" sldId="4040"/>
        </pc:sldMkLst>
        <pc:spChg chg="mod">
          <ac:chgData name="Nicole Delpiano" userId="bdf5963f-5d41-48b8-9c11-e56bd8180969" providerId="ADAL" clId="{C01DF1A2-A2EC-41F1-9173-E819FEED192C}" dt="2024-06-03T15:55:51.533" v="1" actId="404"/>
          <ac:spMkLst>
            <pc:docMk/>
            <pc:sldMk cId="3722705483" sldId="4040"/>
            <ac:spMk id="2" creationId="{FA707521-4E43-88A8-66E2-7E525BB6958F}"/>
          </ac:spMkLst>
        </pc:spChg>
      </pc:sldChg>
    </pc:docChg>
  </pc:docChgLst>
  <pc:docChgLst>
    <pc:chgData name="Felipe Bustamante C" userId="395d934e-dd02-40b6-8657-f4ac7244c3a8" providerId="ADAL" clId="{C728AD79-5719-4C14-A25B-11870D4948F9}"/>
    <pc:docChg chg="undo custSel modSld">
      <pc:chgData name="Felipe Bustamante C" userId="395d934e-dd02-40b6-8657-f4ac7244c3a8" providerId="ADAL" clId="{C728AD79-5719-4C14-A25B-11870D4948F9}" dt="2024-09-08T20:54:43.757" v="97" actId="1076"/>
      <pc:docMkLst>
        <pc:docMk/>
      </pc:docMkLst>
      <pc:sldChg chg="addSp delSp modSp mod">
        <pc:chgData name="Felipe Bustamante C" userId="395d934e-dd02-40b6-8657-f4ac7244c3a8" providerId="ADAL" clId="{C728AD79-5719-4C14-A25B-11870D4948F9}" dt="2024-09-08T20:54:43.757" v="97" actId="1076"/>
        <pc:sldMkLst>
          <pc:docMk/>
          <pc:sldMk cId="4147770452" sldId="4039"/>
        </pc:sldMkLst>
        <pc:spChg chg="mod">
          <ac:chgData name="Felipe Bustamante C" userId="395d934e-dd02-40b6-8657-f4ac7244c3a8" providerId="ADAL" clId="{C728AD79-5719-4C14-A25B-11870D4948F9}" dt="2024-09-05T12:40:42.056" v="39" actId="14100"/>
          <ac:spMkLst>
            <pc:docMk/>
            <pc:sldMk cId="4147770452" sldId="4039"/>
            <ac:spMk id="3" creationId="{741F6B2F-C252-BBC1-47C4-02E3DFD6E39F}"/>
          </ac:spMkLst>
        </pc:spChg>
        <pc:spChg chg="mod">
          <ac:chgData name="Felipe Bustamante C" userId="395d934e-dd02-40b6-8657-f4ac7244c3a8" providerId="ADAL" clId="{C728AD79-5719-4C14-A25B-11870D4948F9}" dt="2024-09-08T20:54:43.757" v="97" actId="1076"/>
          <ac:spMkLst>
            <pc:docMk/>
            <pc:sldMk cId="4147770452" sldId="4039"/>
            <ac:spMk id="6" creationId="{7120FF4F-9592-16F8-F1DE-8696FF92E910}"/>
          </ac:spMkLst>
        </pc:spChg>
        <pc:spChg chg="mod">
          <ac:chgData name="Felipe Bustamante C" userId="395d934e-dd02-40b6-8657-f4ac7244c3a8" providerId="ADAL" clId="{C728AD79-5719-4C14-A25B-11870D4948F9}" dt="2024-09-05T12:40:00.024" v="29" actId="1076"/>
          <ac:spMkLst>
            <pc:docMk/>
            <pc:sldMk cId="4147770452" sldId="4039"/>
            <ac:spMk id="7" creationId="{C39140C4-E58B-90CC-CC32-FF92DD41B29F}"/>
          </ac:spMkLst>
        </pc:spChg>
        <pc:spChg chg="mod">
          <ac:chgData name="Felipe Bustamante C" userId="395d934e-dd02-40b6-8657-f4ac7244c3a8" providerId="ADAL" clId="{C728AD79-5719-4C14-A25B-11870D4948F9}" dt="2024-09-05T12:40:00.024" v="29" actId="1076"/>
          <ac:spMkLst>
            <pc:docMk/>
            <pc:sldMk cId="4147770452" sldId="4039"/>
            <ac:spMk id="10" creationId="{53FD30AB-608B-1E6C-EC11-B2CDA6D6BE29}"/>
          </ac:spMkLst>
        </pc:spChg>
        <pc:spChg chg="mod">
          <ac:chgData name="Felipe Bustamante C" userId="395d934e-dd02-40b6-8657-f4ac7244c3a8" providerId="ADAL" clId="{C728AD79-5719-4C14-A25B-11870D4948F9}" dt="2024-09-05T12:40:13.782" v="32" actId="1076"/>
          <ac:spMkLst>
            <pc:docMk/>
            <pc:sldMk cId="4147770452" sldId="4039"/>
            <ac:spMk id="11" creationId="{A5374534-BD0F-19E9-7202-243B539A41F8}"/>
          </ac:spMkLst>
        </pc:spChg>
        <pc:spChg chg="mod">
          <ac:chgData name="Felipe Bustamante C" userId="395d934e-dd02-40b6-8657-f4ac7244c3a8" providerId="ADAL" clId="{C728AD79-5719-4C14-A25B-11870D4948F9}" dt="2024-09-05T12:40:00.024" v="29" actId="1076"/>
          <ac:spMkLst>
            <pc:docMk/>
            <pc:sldMk cId="4147770452" sldId="4039"/>
            <ac:spMk id="12" creationId="{23A0C0ED-DB70-A7D1-34E6-96F32F36EFC0}"/>
          </ac:spMkLst>
        </pc:spChg>
        <pc:spChg chg="mod">
          <ac:chgData name="Felipe Bustamante C" userId="395d934e-dd02-40b6-8657-f4ac7244c3a8" providerId="ADAL" clId="{C728AD79-5719-4C14-A25B-11870D4948F9}" dt="2024-09-05T12:40:00.024" v="29" actId="1076"/>
          <ac:spMkLst>
            <pc:docMk/>
            <pc:sldMk cId="4147770452" sldId="4039"/>
            <ac:spMk id="15" creationId="{1EB8900D-9A39-530D-0D26-B4B2F68C03B0}"/>
          </ac:spMkLst>
        </pc:spChg>
        <pc:spChg chg="mod">
          <ac:chgData name="Felipe Bustamante C" userId="395d934e-dd02-40b6-8657-f4ac7244c3a8" providerId="ADAL" clId="{C728AD79-5719-4C14-A25B-11870D4948F9}" dt="2024-09-05T12:40:49.995" v="42" actId="1076"/>
          <ac:spMkLst>
            <pc:docMk/>
            <pc:sldMk cId="4147770452" sldId="4039"/>
            <ac:spMk id="16" creationId="{F5869342-9622-5E82-AE0E-AC5F46B9BD1D}"/>
          </ac:spMkLst>
        </pc:spChg>
        <pc:spChg chg="mod">
          <ac:chgData name="Felipe Bustamante C" userId="395d934e-dd02-40b6-8657-f4ac7244c3a8" providerId="ADAL" clId="{C728AD79-5719-4C14-A25B-11870D4948F9}" dt="2024-09-05T12:40:54.179" v="43" actId="1076"/>
          <ac:spMkLst>
            <pc:docMk/>
            <pc:sldMk cId="4147770452" sldId="4039"/>
            <ac:spMk id="20" creationId="{C9B7EF2E-66FC-9BBE-E621-AB2B827510DA}"/>
          </ac:spMkLst>
        </pc:spChg>
        <pc:spChg chg="mod">
          <ac:chgData name="Felipe Bustamante C" userId="395d934e-dd02-40b6-8657-f4ac7244c3a8" providerId="ADAL" clId="{C728AD79-5719-4C14-A25B-11870D4948F9}" dt="2024-09-05T12:40:00.024" v="29" actId="1076"/>
          <ac:spMkLst>
            <pc:docMk/>
            <pc:sldMk cId="4147770452" sldId="4039"/>
            <ac:spMk id="21" creationId="{FA44261D-FDAC-A9D3-B1E1-5B8D6036EC77}"/>
          </ac:spMkLst>
        </pc:spChg>
        <pc:picChg chg="add del">
          <ac:chgData name="Felipe Bustamante C" userId="395d934e-dd02-40b6-8657-f4ac7244c3a8" providerId="ADAL" clId="{C728AD79-5719-4C14-A25B-11870D4948F9}" dt="2024-09-05T12:38:28.851" v="17" actId="478"/>
          <ac:picMkLst>
            <pc:docMk/>
            <pc:sldMk cId="4147770452" sldId="4039"/>
            <ac:picMk id="5" creationId="{E1932D8E-C2B1-9C56-FF64-C6DEC89D8C8E}"/>
          </ac:picMkLst>
        </pc:picChg>
        <pc:picChg chg="add mod">
          <ac:chgData name="Felipe Bustamante C" userId="395d934e-dd02-40b6-8657-f4ac7244c3a8" providerId="ADAL" clId="{C728AD79-5719-4C14-A25B-11870D4948F9}" dt="2024-09-05T12:38:18.464" v="13" actId="1076"/>
          <ac:picMkLst>
            <pc:docMk/>
            <pc:sldMk cId="4147770452" sldId="4039"/>
            <ac:picMk id="1026" creationId="{A5943D38-E8E2-2BE2-EDE2-FD95CC5650B8}"/>
          </ac:picMkLst>
        </pc:picChg>
        <pc:picChg chg="add mod">
          <ac:chgData name="Felipe Bustamante C" userId="395d934e-dd02-40b6-8657-f4ac7244c3a8" providerId="ADAL" clId="{C728AD79-5719-4C14-A25B-11870D4948F9}" dt="2024-09-05T12:40:44.991" v="41" actId="1076"/>
          <ac:picMkLst>
            <pc:docMk/>
            <pc:sldMk cId="4147770452" sldId="4039"/>
            <ac:picMk id="1027" creationId="{6BC46C7A-6BE4-AF16-20F6-9C36E8A69226}"/>
          </ac:picMkLst>
        </pc:picChg>
        <pc:cxnChg chg="mod">
          <ac:chgData name="Felipe Bustamante C" userId="395d934e-dd02-40b6-8657-f4ac7244c3a8" providerId="ADAL" clId="{C728AD79-5719-4C14-A25B-11870D4948F9}" dt="2024-09-05T12:41:04.828" v="46" actId="1076"/>
          <ac:cxnSpMkLst>
            <pc:docMk/>
            <pc:sldMk cId="4147770452" sldId="4039"/>
            <ac:cxnSpMk id="8" creationId="{4FD87384-8C3E-7B46-0099-0FEC157296AB}"/>
          </ac:cxnSpMkLst>
        </pc:cxnChg>
        <pc:cxnChg chg="mod">
          <ac:chgData name="Felipe Bustamante C" userId="395d934e-dd02-40b6-8657-f4ac7244c3a8" providerId="ADAL" clId="{C728AD79-5719-4C14-A25B-11870D4948F9}" dt="2024-09-08T20:54:43.757" v="97" actId="1076"/>
          <ac:cxnSpMkLst>
            <pc:docMk/>
            <pc:sldMk cId="4147770452" sldId="4039"/>
            <ac:cxnSpMk id="9" creationId="{5226C406-95AE-2B13-2E8E-F85575CFBC9A}"/>
          </ac:cxnSpMkLst>
        </pc:cxnChg>
        <pc:cxnChg chg="mod">
          <ac:chgData name="Felipe Bustamante C" userId="395d934e-dd02-40b6-8657-f4ac7244c3a8" providerId="ADAL" clId="{C728AD79-5719-4C14-A25B-11870D4948F9}" dt="2024-09-05T12:40:00.024" v="29" actId="1076"/>
          <ac:cxnSpMkLst>
            <pc:docMk/>
            <pc:sldMk cId="4147770452" sldId="4039"/>
            <ac:cxnSpMk id="13" creationId="{75F66D26-F3A2-7E91-369A-D2E34BE33CC6}"/>
          </ac:cxnSpMkLst>
        </pc:cxnChg>
        <pc:cxnChg chg="mod">
          <ac:chgData name="Felipe Bustamante C" userId="395d934e-dd02-40b6-8657-f4ac7244c3a8" providerId="ADAL" clId="{C728AD79-5719-4C14-A25B-11870D4948F9}" dt="2024-09-05T12:40:49.995" v="42" actId="1076"/>
          <ac:cxnSpMkLst>
            <pc:docMk/>
            <pc:sldMk cId="4147770452" sldId="4039"/>
            <ac:cxnSpMk id="17" creationId="{397CF5E5-194E-19A8-7F0D-93E36FC923AE}"/>
          </ac:cxnSpMkLst>
        </pc:cxnChg>
        <pc:cxnChg chg="mod">
          <ac:chgData name="Felipe Bustamante C" userId="395d934e-dd02-40b6-8657-f4ac7244c3a8" providerId="ADAL" clId="{C728AD79-5719-4C14-A25B-11870D4948F9}" dt="2024-09-05T12:40:59.743" v="45" actId="14100"/>
          <ac:cxnSpMkLst>
            <pc:docMk/>
            <pc:sldMk cId="4147770452" sldId="4039"/>
            <ac:cxnSpMk id="22" creationId="{DB0AB3C6-B959-D934-4FBE-AA5C607D0751}"/>
          </ac:cxnSpMkLst>
        </pc:cxnChg>
      </pc:sldChg>
      <pc:sldChg chg="modSp mod">
        <pc:chgData name="Felipe Bustamante C" userId="395d934e-dd02-40b6-8657-f4ac7244c3a8" providerId="ADAL" clId="{C728AD79-5719-4C14-A25B-11870D4948F9}" dt="2024-09-05T12:42:40.662" v="96" actId="20577"/>
        <pc:sldMkLst>
          <pc:docMk/>
          <pc:sldMk cId="3274611038" sldId="4043"/>
        </pc:sldMkLst>
        <pc:graphicFrameChg chg="modGraphic">
          <ac:chgData name="Felipe Bustamante C" userId="395d934e-dd02-40b6-8657-f4ac7244c3a8" providerId="ADAL" clId="{C728AD79-5719-4C14-A25B-11870D4948F9}" dt="2024-09-05T12:42:40.662" v="96" actId="20577"/>
          <ac:graphicFrameMkLst>
            <pc:docMk/>
            <pc:sldMk cId="3274611038" sldId="4043"/>
            <ac:graphicFrameMk id="3" creationId="{0EF6ED95-4DA1-97CF-38B1-9D3B51A0EEB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6FD98-24D3-4462-88B5-5BD8FB484CDB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710AE24B-5937-4260-B708-D5465E246924}">
      <dgm:prSet phldrT="[Texto]" custT="1"/>
      <dgm:spPr>
        <a:solidFill>
          <a:srgbClr val="004F76"/>
        </a:solidFill>
      </dgm:spPr>
      <dgm:t>
        <a:bodyPr/>
        <a:lstStyle/>
        <a:p>
          <a:pPr marL="540000" algn="just"/>
          <a:r>
            <a:rPr lang="es-CL" sz="1700" b="1"/>
            <a:t>Promover la estabilidad financiera</a:t>
          </a:r>
          <a:r>
            <a:rPr lang="es-CL" sz="1700" b="0"/>
            <a:t>, a través de una adecuada gestión de riesgos     de   las   instituciones financieras, y de un monitoreo y supervisión efectiva por parte de las        a       autoridades.</a:t>
          </a:r>
        </a:p>
      </dgm:t>
    </dgm:pt>
    <dgm:pt modelId="{156E9C0C-90FB-4209-A41A-F9F2042079BB}" type="parTrans" cxnId="{E6B82FF7-0230-4DB9-A0F7-D60A6EF3EFB9}">
      <dgm:prSet/>
      <dgm:spPr/>
      <dgm:t>
        <a:bodyPr/>
        <a:lstStyle/>
        <a:p>
          <a:endParaRPr lang="es-CL"/>
        </a:p>
      </dgm:t>
    </dgm:pt>
    <dgm:pt modelId="{FA6E9F5D-C70B-4FAC-9AF3-668482E8B85F}" type="sibTrans" cxnId="{E6B82FF7-0230-4DB9-A0F7-D60A6EF3EFB9}">
      <dgm:prSet/>
      <dgm:spPr/>
      <dgm:t>
        <a:bodyPr/>
        <a:lstStyle/>
        <a:p>
          <a:endParaRPr lang="es-CL"/>
        </a:p>
      </dgm:t>
    </dgm:pt>
    <dgm:pt modelId="{2BDFAAF2-E368-42F9-9AA0-47A000DC5CF4}">
      <dgm:prSet phldrT="[Texto]" custT="1"/>
      <dgm:spPr>
        <a:solidFill>
          <a:srgbClr val="004F76"/>
        </a:solidFill>
      </dgm:spPr>
      <dgm:t>
        <a:bodyPr/>
        <a:lstStyle/>
        <a:p>
          <a:pPr marL="540000" algn="l"/>
          <a:r>
            <a:rPr lang="es-CL" sz="1700" b="1"/>
            <a:t>Facilitar la supervisión de los reguladores </a:t>
          </a:r>
          <a:r>
            <a:rPr lang="es-CL" sz="1700" b="0"/>
            <a:t>como consecuencia de un aumento de la transparencia de los mercados. </a:t>
          </a:r>
        </a:p>
      </dgm:t>
    </dgm:pt>
    <dgm:pt modelId="{A19BA298-D6F9-4FA4-A224-0B2090BFF5D6}" type="parTrans" cxnId="{3182832D-0F89-4784-9BA0-60C346413838}">
      <dgm:prSet/>
      <dgm:spPr/>
      <dgm:t>
        <a:bodyPr/>
        <a:lstStyle/>
        <a:p>
          <a:endParaRPr lang="es-CL"/>
        </a:p>
      </dgm:t>
    </dgm:pt>
    <dgm:pt modelId="{00F7C71D-1CBD-4197-848D-8B7491EFD65B}" type="sibTrans" cxnId="{3182832D-0F89-4784-9BA0-60C346413838}">
      <dgm:prSet/>
      <dgm:spPr/>
      <dgm:t>
        <a:bodyPr/>
        <a:lstStyle/>
        <a:p>
          <a:endParaRPr lang="es-CL"/>
        </a:p>
      </dgm:t>
    </dgm:pt>
    <dgm:pt modelId="{66DCECD0-C538-4C10-B158-9D2D47C36EF3}">
      <dgm:prSet phldrT="[Texto]" custT="1"/>
      <dgm:spPr>
        <a:solidFill>
          <a:srgbClr val="004F76"/>
        </a:solidFill>
      </dgm:spPr>
      <dgm:t>
        <a:bodyPr/>
        <a:lstStyle/>
        <a:p>
          <a:pPr marL="540000" algn="l">
            <a:spcAft>
              <a:spcPts val="600"/>
            </a:spcAft>
          </a:pPr>
          <a:r>
            <a:rPr lang="es-CL" sz="1700" b="1"/>
            <a:t>Aumentar la transparencia de mercado </a:t>
          </a:r>
          <a:r>
            <a:rPr lang="es-CL" sz="1700" b="0"/>
            <a:t>y disponibilidad de información en los   mercados, tanto para las autoridades como para el público en general.</a:t>
          </a:r>
        </a:p>
      </dgm:t>
    </dgm:pt>
    <dgm:pt modelId="{AA3F1222-5548-41BF-AFBD-0927501D15A2}" type="sibTrans" cxnId="{B309EDF4-1D8A-4D76-A562-93E4DDB536FA}">
      <dgm:prSet/>
      <dgm:spPr/>
      <dgm:t>
        <a:bodyPr/>
        <a:lstStyle/>
        <a:p>
          <a:endParaRPr lang="es-CL"/>
        </a:p>
      </dgm:t>
    </dgm:pt>
    <dgm:pt modelId="{87B1B93C-047D-4340-B20A-28ADED5FACB4}" type="parTrans" cxnId="{B309EDF4-1D8A-4D76-A562-93E4DDB536FA}">
      <dgm:prSet/>
      <dgm:spPr/>
      <dgm:t>
        <a:bodyPr/>
        <a:lstStyle/>
        <a:p>
          <a:endParaRPr lang="es-CL"/>
        </a:p>
      </dgm:t>
    </dgm:pt>
    <dgm:pt modelId="{467577DA-839C-448C-9E46-6C36C7EF2761}" type="pres">
      <dgm:prSet presAssocID="{78C6FD98-24D3-4462-88B5-5BD8FB484CDB}" presName="linearFlow" presStyleCnt="0">
        <dgm:presLayoutVars>
          <dgm:dir/>
          <dgm:resizeHandles val="exact"/>
        </dgm:presLayoutVars>
      </dgm:prSet>
      <dgm:spPr/>
    </dgm:pt>
    <dgm:pt modelId="{4059FCCD-01BD-448E-B7E5-3F6984C744FE}" type="pres">
      <dgm:prSet presAssocID="{66DCECD0-C538-4C10-B158-9D2D47C36EF3}" presName="composite" presStyleCnt="0"/>
      <dgm:spPr/>
    </dgm:pt>
    <dgm:pt modelId="{B743068B-19D7-45F0-914A-7D424013A986}" type="pres">
      <dgm:prSet presAssocID="{66DCECD0-C538-4C10-B158-9D2D47C36EF3}" presName="imgShp" presStyleLbl="fgImgPlace1" presStyleIdx="0" presStyleCnt="3" custScaleX="430753" custScaleY="430753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99A6ACD0-4C2D-4D93-979A-3F361EBA3B9B}" type="pres">
      <dgm:prSet presAssocID="{66DCECD0-C538-4C10-B158-9D2D47C36EF3}" presName="txShp" presStyleLbl="node1" presStyleIdx="0" presStyleCnt="3" custScaleX="98223" custScaleY="331880" custLinFactNeighborY="0">
        <dgm:presLayoutVars>
          <dgm:bulletEnabled val="1"/>
        </dgm:presLayoutVars>
      </dgm:prSet>
      <dgm:spPr/>
    </dgm:pt>
    <dgm:pt modelId="{886F1E73-E985-4F1C-BC55-1A6A3ED1A17C}" type="pres">
      <dgm:prSet presAssocID="{AA3F1222-5548-41BF-AFBD-0927501D15A2}" presName="spacing" presStyleCnt="0"/>
      <dgm:spPr/>
    </dgm:pt>
    <dgm:pt modelId="{D9ED9A9D-70B7-4AA7-95B7-597635D33511}" type="pres">
      <dgm:prSet presAssocID="{710AE24B-5937-4260-B708-D5465E246924}" presName="composite" presStyleCnt="0"/>
      <dgm:spPr/>
    </dgm:pt>
    <dgm:pt modelId="{DD462999-2739-4321-B8BD-5B103C6D5447}" type="pres">
      <dgm:prSet presAssocID="{710AE24B-5937-4260-B708-D5465E246924}" presName="imgShp" presStyleLbl="fgImgPlace1" presStyleIdx="1" presStyleCnt="3" custScaleX="448177" custScaleY="44817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46DDF36-CF29-498F-8071-501B082AEB0D}" type="pres">
      <dgm:prSet presAssocID="{710AE24B-5937-4260-B708-D5465E246924}" presName="txShp" presStyleLbl="node1" presStyleIdx="1" presStyleCnt="3" custScaleX="99680" custScaleY="345903" custLinFactNeighborX="-454" custLinFactNeighborY="-12481">
        <dgm:presLayoutVars>
          <dgm:bulletEnabled val="1"/>
        </dgm:presLayoutVars>
      </dgm:prSet>
      <dgm:spPr/>
    </dgm:pt>
    <dgm:pt modelId="{5D33CF64-DC42-4B52-B86E-D37073DB76E2}" type="pres">
      <dgm:prSet presAssocID="{FA6E9F5D-C70B-4FAC-9AF3-668482E8B85F}" presName="spacing" presStyleCnt="0"/>
      <dgm:spPr/>
    </dgm:pt>
    <dgm:pt modelId="{65AB054A-8323-4FF8-A265-07C4536EA7CF}" type="pres">
      <dgm:prSet presAssocID="{2BDFAAF2-E368-42F9-9AA0-47A000DC5CF4}" presName="composite" presStyleCnt="0"/>
      <dgm:spPr/>
    </dgm:pt>
    <dgm:pt modelId="{99644E0B-30C3-480F-8E7E-B6A2FE37905F}" type="pres">
      <dgm:prSet presAssocID="{2BDFAAF2-E368-42F9-9AA0-47A000DC5CF4}" presName="imgShp" presStyleLbl="fgImgPlace1" presStyleIdx="2" presStyleCnt="3" custScaleX="448562" custScaleY="42695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8CB42A1-4242-46FC-9129-F93BF27BAAE8}" type="pres">
      <dgm:prSet presAssocID="{2BDFAAF2-E368-42F9-9AA0-47A000DC5CF4}" presName="txShp" presStyleLbl="node1" presStyleIdx="2" presStyleCnt="3" custScaleX="97271" custScaleY="306838">
        <dgm:presLayoutVars>
          <dgm:bulletEnabled val="1"/>
        </dgm:presLayoutVars>
      </dgm:prSet>
      <dgm:spPr/>
    </dgm:pt>
  </dgm:ptLst>
  <dgm:cxnLst>
    <dgm:cxn modelId="{3182832D-0F89-4784-9BA0-60C346413838}" srcId="{78C6FD98-24D3-4462-88B5-5BD8FB484CDB}" destId="{2BDFAAF2-E368-42F9-9AA0-47A000DC5CF4}" srcOrd="2" destOrd="0" parTransId="{A19BA298-D6F9-4FA4-A224-0B2090BFF5D6}" sibTransId="{00F7C71D-1CBD-4197-848D-8B7491EFD65B}"/>
    <dgm:cxn modelId="{8B296676-AB92-44B1-88FF-6CE2DE8CF76E}" type="presOf" srcId="{66DCECD0-C538-4C10-B158-9D2D47C36EF3}" destId="{99A6ACD0-4C2D-4D93-979A-3F361EBA3B9B}" srcOrd="0" destOrd="0" presId="urn:microsoft.com/office/officeart/2005/8/layout/vList3"/>
    <dgm:cxn modelId="{C2417286-9B75-4C82-B927-636D06491AF6}" type="presOf" srcId="{78C6FD98-24D3-4462-88B5-5BD8FB484CDB}" destId="{467577DA-839C-448C-9E46-6C36C7EF2761}" srcOrd="0" destOrd="0" presId="urn:microsoft.com/office/officeart/2005/8/layout/vList3"/>
    <dgm:cxn modelId="{3F8D85B2-D199-482D-851A-81A724469701}" type="presOf" srcId="{710AE24B-5937-4260-B708-D5465E246924}" destId="{C46DDF36-CF29-498F-8071-501B082AEB0D}" srcOrd="0" destOrd="0" presId="urn:microsoft.com/office/officeart/2005/8/layout/vList3"/>
    <dgm:cxn modelId="{CAB957D5-895D-4689-B568-E8383D9F29EB}" type="presOf" srcId="{2BDFAAF2-E368-42F9-9AA0-47A000DC5CF4}" destId="{F8CB42A1-4242-46FC-9129-F93BF27BAAE8}" srcOrd="0" destOrd="0" presId="urn:microsoft.com/office/officeart/2005/8/layout/vList3"/>
    <dgm:cxn modelId="{B309EDF4-1D8A-4D76-A562-93E4DDB536FA}" srcId="{78C6FD98-24D3-4462-88B5-5BD8FB484CDB}" destId="{66DCECD0-C538-4C10-B158-9D2D47C36EF3}" srcOrd="0" destOrd="0" parTransId="{87B1B93C-047D-4340-B20A-28ADED5FACB4}" sibTransId="{AA3F1222-5548-41BF-AFBD-0927501D15A2}"/>
    <dgm:cxn modelId="{E6B82FF7-0230-4DB9-A0F7-D60A6EF3EFB9}" srcId="{78C6FD98-24D3-4462-88B5-5BD8FB484CDB}" destId="{710AE24B-5937-4260-B708-D5465E246924}" srcOrd="1" destOrd="0" parTransId="{156E9C0C-90FB-4209-A41A-F9F2042079BB}" sibTransId="{FA6E9F5D-C70B-4FAC-9AF3-668482E8B85F}"/>
    <dgm:cxn modelId="{7CBC163C-DF77-47F6-A3BD-B20E572D3A82}" type="presParOf" srcId="{467577DA-839C-448C-9E46-6C36C7EF2761}" destId="{4059FCCD-01BD-448E-B7E5-3F6984C744FE}" srcOrd="0" destOrd="0" presId="urn:microsoft.com/office/officeart/2005/8/layout/vList3"/>
    <dgm:cxn modelId="{7D764624-3826-4336-A6D9-777C11588C4E}" type="presParOf" srcId="{4059FCCD-01BD-448E-B7E5-3F6984C744FE}" destId="{B743068B-19D7-45F0-914A-7D424013A986}" srcOrd="0" destOrd="0" presId="urn:microsoft.com/office/officeart/2005/8/layout/vList3"/>
    <dgm:cxn modelId="{94D3EBAC-098D-4138-A0D4-A6979097688A}" type="presParOf" srcId="{4059FCCD-01BD-448E-B7E5-3F6984C744FE}" destId="{99A6ACD0-4C2D-4D93-979A-3F361EBA3B9B}" srcOrd="1" destOrd="0" presId="urn:microsoft.com/office/officeart/2005/8/layout/vList3"/>
    <dgm:cxn modelId="{31F890C6-23B7-43C9-AD69-361230CABC0B}" type="presParOf" srcId="{467577DA-839C-448C-9E46-6C36C7EF2761}" destId="{886F1E73-E985-4F1C-BC55-1A6A3ED1A17C}" srcOrd="1" destOrd="0" presId="urn:microsoft.com/office/officeart/2005/8/layout/vList3"/>
    <dgm:cxn modelId="{8D59086A-AA58-4842-AE95-DAD52F209CE6}" type="presParOf" srcId="{467577DA-839C-448C-9E46-6C36C7EF2761}" destId="{D9ED9A9D-70B7-4AA7-95B7-597635D33511}" srcOrd="2" destOrd="0" presId="urn:microsoft.com/office/officeart/2005/8/layout/vList3"/>
    <dgm:cxn modelId="{D8DBF07A-C0FE-4E5C-A506-8BF020ECE79E}" type="presParOf" srcId="{D9ED9A9D-70B7-4AA7-95B7-597635D33511}" destId="{DD462999-2739-4321-B8BD-5B103C6D5447}" srcOrd="0" destOrd="0" presId="urn:microsoft.com/office/officeart/2005/8/layout/vList3"/>
    <dgm:cxn modelId="{E7C56224-4E07-41BE-B501-F31CBCC14A7B}" type="presParOf" srcId="{D9ED9A9D-70B7-4AA7-95B7-597635D33511}" destId="{C46DDF36-CF29-498F-8071-501B082AEB0D}" srcOrd="1" destOrd="0" presId="urn:microsoft.com/office/officeart/2005/8/layout/vList3"/>
    <dgm:cxn modelId="{DB7E757E-AEE4-4F7C-B271-383F6D0AD049}" type="presParOf" srcId="{467577DA-839C-448C-9E46-6C36C7EF2761}" destId="{5D33CF64-DC42-4B52-B86E-D37073DB76E2}" srcOrd="3" destOrd="0" presId="urn:microsoft.com/office/officeart/2005/8/layout/vList3"/>
    <dgm:cxn modelId="{AB3C564E-9511-475A-A094-F2F5082F94C9}" type="presParOf" srcId="{467577DA-839C-448C-9E46-6C36C7EF2761}" destId="{65AB054A-8323-4FF8-A265-07C4536EA7CF}" srcOrd="4" destOrd="0" presId="urn:microsoft.com/office/officeart/2005/8/layout/vList3"/>
    <dgm:cxn modelId="{5C0B96E3-06FA-4948-984F-41399710620F}" type="presParOf" srcId="{65AB054A-8323-4FF8-A265-07C4536EA7CF}" destId="{99644E0B-30C3-480F-8E7E-B6A2FE37905F}" srcOrd="0" destOrd="0" presId="urn:microsoft.com/office/officeart/2005/8/layout/vList3"/>
    <dgm:cxn modelId="{3CDBBEC9-43E9-4FF8-91E0-C7122D3CBE64}" type="presParOf" srcId="{65AB054A-8323-4FF8-A265-07C4536EA7CF}" destId="{F8CB42A1-4242-46FC-9129-F93BF27BAA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4D6B7-B3B6-4AA2-9C1B-C01EFF8EFB1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7E18793-3BBC-46F8-AC85-157DAFDA0BF4}">
      <dgm:prSet phldrT="[Texto]" custT="1"/>
      <dgm:spPr/>
      <dgm:t>
        <a:bodyPr/>
        <a:lstStyle/>
        <a:p>
          <a:r>
            <a:rPr lang="es-CL" sz="1800" b="1"/>
            <a:t>ENERO 	2024</a:t>
          </a:r>
        </a:p>
        <a:p>
          <a:r>
            <a:rPr lang="es-CL" sz="1700" b="1"/>
            <a:t>Actualiza Capítulo III.D.3 del CNF y RO del SIID, para incorporar los derivados sobre materias primas y renta variable</a:t>
          </a:r>
          <a:endParaRPr lang="es-CL" sz="1700" dirty="0"/>
        </a:p>
      </dgm:t>
    </dgm:pt>
    <dgm:pt modelId="{874AF18B-8673-466D-8EED-FA84CA4C4FA1}" type="parTrans" cxnId="{5D3EB36D-B3F6-42F6-B8F9-623C6B94F2C8}">
      <dgm:prSet/>
      <dgm:spPr/>
      <dgm:t>
        <a:bodyPr/>
        <a:lstStyle/>
        <a:p>
          <a:endParaRPr lang="es-CL"/>
        </a:p>
      </dgm:t>
    </dgm:pt>
    <dgm:pt modelId="{0E24361D-8F80-474F-B6A1-C3D6679FEFA5}" type="sibTrans" cxnId="{5D3EB36D-B3F6-42F6-B8F9-623C6B94F2C8}">
      <dgm:prSet/>
      <dgm:spPr/>
      <dgm:t>
        <a:bodyPr/>
        <a:lstStyle/>
        <a:p>
          <a:endParaRPr lang="es-CL"/>
        </a:p>
      </dgm:t>
    </dgm:pt>
    <dgm:pt modelId="{904C6950-A662-4C75-A6EC-0A41AB0BECD1}">
      <dgm:prSet phldrT="[Texto]" custT="1"/>
      <dgm:spPr/>
      <dgm:t>
        <a:bodyPr/>
        <a:lstStyle/>
        <a:p>
          <a:r>
            <a:rPr lang="es-CL" sz="1800" b="1"/>
            <a:t>2°  TRIM. 2025</a:t>
          </a:r>
        </a:p>
        <a:p>
          <a:r>
            <a:rPr lang="es-CL" sz="1700" b="1"/>
            <a:t>Inicio marcha blanca de los nuevos reportes mensuales</a:t>
          </a:r>
          <a:endParaRPr lang="es-CL" sz="1700" b="1" dirty="0"/>
        </a:p>
      </dgm:t>
    </dgm:pt>
    <dgm:pt modelId="{C87C4CDB-9A35-4967-B33A-69BD93036DC1}" type="parTrans" cxnId="{8E1ED816-3F4F-498D-A7F5-2C787E0174E5}">
      <dgm:prSet/>
      <dgm:spPr/>
      <dgm:t>
        <a:bodyPr/>
        <a:lstStyle/>
        <a:p>
          <a:endParaRPr lang="es-CL"/>
        </a:p>
      </dgm:t>
    </dgm:pt>
    <dgm:pt modelId="{D06291D8-08E5-4087-B278-1852626A713A}" type="sibTrans" cxnId="{8E1ED816-3F4F-498D-A7F5-2C787E0174E5}">
      <dgm:prSet/>
      <dgm:spPr/>
      <dgm:t>
        <a:bodyPr/>
        <a:lstStyle/>
        <a:p>
          <a:endParaRPr lang="es-CL"/>
        </a:p>
      </dgm:t>
    </dgm:pt>
    <dgm:pt modelId="{A467A2E3-571F-468F-84EB-7A908F43CE20}">
      <dgm:prSet phldrT="[Texto]" custT="1"/>
      <dgm:spPr/>
      <dgm:t>
        <a:bodyPr/>
        <a:lstStyle/>
        <a:p>
          <a:r>
            <a:rPr lang="es-CL" sz="1800" b="1"/>
            <a:t>ENERO 2026</a:t>
          </a:r>
        </a:p>
        <a:p>
          <a:r>
            <a:rPr lang="es-CL" sz="1700" b="1"/>
            <a:t>Entrada en régimen de la nueva normativa SIID, que reemplaza los requerimientos del cap. IX CNCI</a:t>
          </a:r>
          <a:endParaRPr lang="es-CL" sz="1700" dirty="0"/>
        </a:p>
      </dgm:t>
    </dgm:pt>
    <dgm:pt modelId="{BCFA7AD3-2D54-4112-8269-089E5E0E2BC9}" type="parTrans" cxnId="{FF441331-5D11-4771-9C3F-C0E3043EBAB4}">
      <dgm:prSet/>
      <dgm:spPr/>
      <dgm:t>
        <a:bodyPr/>
        <a:lstStyle/>
        <a:p>
          <a:endParaRPr lang="es-CL"/>
        </a:p>
      </dgm:t>
    </dgm:pt>
    <dgm:pt modelId="{D271CC4C-1D1F-4D88-A625-7FDF9739F013}" type="sibTrans" cxnId="{FF441331-5D11-4771-9C3F-C0E3043EBAB4}">
      <dgm:prSet/>
      <dgm:spPr/>
      <dgm:t>
        <a:bodyPr/>
        <a:lstStyle/>
        <a:p>
          <a:endParaRPr lang="es-CL"/>
        </a:p>
      </dgm:t>
    </dgm:pt>
    <dgm:pt modelId="{C38E0086-4754-406E-A98D-D58DC974DB3E}">
      <dgm:prSet phldrT="[Texto]" custT="1"/>
      <dgm:spPr/>
      <dgm:t>
        <a:bodyPr/>
        <a:lstStyle/>
        <a:p>
          <a:r>
            <a:rPr lang="es-CL" sz="1800" b="1"/>
            <a:t>MAYO 2024</a:t>
          </a:r>
        </a:p>
        <a:p>
          <a:r>
            <a:rPr lang="es-CL" sz="1700" b="1"/>
            <a:t>Actualiza Documento de Especificaciones técnicas de reportes al SIID</a:t>
          </a:r>
          <a:endParaRPr lang="es-CL" sz="1700" dirty="0"/>
        </a:p>
      </dgm:t>
    </dgm:pt>
    <dgm:pt modelId="{66856672-094D-4B56-9E10-2831CE965B49}" type="parTrans" cxnId="{736FA1AE-69DB-4C05-A47B-439199436A59}">
      <dgm:prSet/>
      <dgm:spPr/>
      <dgm:t>
        <a:bodyPr/>
        <a:lstStyle/>
        <a:p>
          <a:endParaRPr lang="es-CL"/>
        </a:p>
      </dgm:t>
    </dgm:pt>
    <dgm:pt modelId="{EF21B6FA-7001-49B5-AF4D-369D4F268DE1}" type="sibTrans" cxnId="{736FA1AE-69DB-4C05-A47B-439199436A59}">
      <dgm:prSet/>
      <dgm:spPr/>
      <dgm:t>
        <a:bodyPr/>
        <a:lstStyle/>
        <a:p>
          <a:endParaRPr lang="es-CL"/>
        </a:p>
      </dgm:t>
    </dgm:pt>
    <dgm:pt modelId="{821EA8C0-45B2-40A2-8DDD-2D29E73CD983}" type="pres">
      <dgm:prSet presAssocID="{D514D6B7-B3B6-4AA2-9C1B-C01EFF8EFB1B}" presName="Name0" presStyleCnt="0">
        <dgm:presLayoutVars>
          <dgm:dir/>
          <dgm:resizeHandles val="exact"/>
        </dgm:presLayoutVars>
      </dgm:prSet>
      <dgm:spPr/>
    </dgm:pt>
    <dgm:pt modelId="{74FCFE99-58F7-4E7F-9A9A-3D70B26F9A29}" type="pres">
      <dgm:prSet presAssocID="{D514D6B7-B3B6-4AA2-9C1B-C01EFF8EFB1B}" presName="bkgdShp" presStyleLbl="alignAccFollowNode1" presStyleIdx="0" presStyleCnt="1" custLinFactNeighborX="43094" custLinFactNeighborY="98576"/>
      <dgm:spPr/>
    </dgm:pt>
    <dgm:pt modelId="{7565CCF3-56F5-4E9E-8202-5BCD7D777E18}" type="pres">
      <dgm:prSet presAssocID="{D514D6B7-B3B6-4AA2-9C1B-C01EFF8EFB1B}" presName="linComp" presStyleCnt="0"/>
      <dgm:spPr/>
    </dgm:pt>
    <dgm:pt modelId="{50682E57-9B49-4CC1-8F59-481CB6ABA640}" type="pres">
      <dgm:prSet presAssocID="{37E18793-3BBC-46F8-AC85-157DAFDA0BF4}" presName="compNode" presStyleCnt="0"/>
      <dgm:spPr/>
    </dgm:pt>
    <dgm:pt modelId="{27EAC308-A6CE-4FEC-B19B-7294D87AED40}" type="pres">
      <dgm:prSet presAssocID="{37E18793-3BBC-46F8-AC85-157DAFDA0BF4}" presName="node" presStyleLbl="node1" presStyleIdx="0" presStyleCnt="4">
        <dgm:presLayoutVars>
          <dgm:bulletEnabled val="1"/>
        </dgm:presLayoutVars>
      </dgm:prSet>
      <dgm:spPr/>
    </dgm:pt>
    <dgm:pt modelId="{C34B2025-0804-4127-9541-2DFC763A16B3}" type="pres">
      <dgm:prSet presAssocID="{37E18793-3BBC-46F8-AC85-157DAFDA0BF4}" presName="invisiNode" presStyleLbl="node1" presStyleIdx="0" presStyleCnt="4"/>
      <dgm:spPr/>
    </dgm:pt>
    <dgm:pt modelId="{07182D3C-8C21-4B70-AA2D-3A5843662D24}" type="pres">
      <dgm:prSet presAssocID="{37E18793-3BBC-46F8-AC85-157DAFDA0BF4}" presName="imagNode" presStyleLbl="fgImgPlace1" presStyleIdx="0" presStyleCnt="4"/>
      <dgm:spPr/>
    </dgm:pt>
    <dgm:pt modelId="{A150C4FC-656B-483B-9A41-734AD227EB46}" type="pres">
      <dgm:prSet presAssocID="{0E24361D-8F80-474F-B6A1-C3D6679FEFA5}" presName="sibTrans" presStyleLbl="sibTrans2D1" presStyleIdx="0" presStyleCnt="0"/>
      <dgm:spPr/>
    </dgm:pt>
    <dgm:pt modelId="{2CC2261F-E252-42AD-9C56-3B965B5A2F93}" type="pres">
      <dgm:prSet presAssocID="{C38E0086-4754-406E-A98D-D58DC974DB3E}" presName="compNode" presStyleCnt="0"/>
      <dgm:spPr/>
    </dgm:pt>
    <dgm:pt modelId="{E01AB66E-5489-4EF9-A675-84AA4E1D3A8D}" type="pres">
      <dgm:prSet presAssocID="{C38E0086-4754-406E-A98D-D58DC974DB3E}" presName="node" presStyleLbl="node1" presStyleIdx="1" presStyleCnt="4">
        <dgm:presLayoutVars>
          <dgm:bulletEnabled val="1"/>
        </dgm:presLayoutVars>
      </dgm:prSet>
      <dgm:spPr/>
    </dgm:pt>
    <dgm:pt modelId="{D2A053CD-3335-414B-A350-F00045B7FAFC}" type="pres">
      <dgm:prSet presAssocID="{C38E0086-4754-406E-A98D-D58DC974DB3E}" presName="invisiNode" presStyleLbl="node1" presStyleIdx="1" presStyleCnt="4"/>
      <dgm:spPr/>
    </dgm:pt>
    <dgm:pt modelId="{E9A38CF3-5903-4A65-8115-FF47C44B8271}" type="pres">
      <dgm:prSet presAssocID="{C38E0086-4754-406E-A98D-D58DC974DB3E}" presName="imagNode" presStyleLbl="fgImgPlace1" presStyleIdx="1" presStyleCnt="4" custLinFactNeighborX="-2569" custLinFactNeighborY="-1382"/>
      <dgm:spPr/>
    </dgm:pt>
    <dgm:pt modelId="{E9031688-84F4-40EE-B64A-D076F5E59157}" type="pres">
      <dgm:prSet presAssocID="{EF21B6FA-7001-49B5-AF4D-369D4F268DE1}" presName="sibTrans" presStyleLbl="sibTrans2D1" presStyleIdx="0" presStyleCnt="0"/>
      <dgm:spPr/>
    </dgm:pt>
    <dgm:pt modelId="{45A04428-358E-4E0B-80C9-845BC7E3C4F6}" type="pres">
      <dgm:prSet presAssocID="{904C6950-A662-4C75-A6EC-0A41AB0BECD1}" presName="compNode" presStyleCnt="0"/>
      <dgm:spPr/>
    </dgm:pt>
    <dgm:pt modelId="{977AC81C-F99E-496A-962E-C652F86BCBB4}" type="pres">
      <dgm:prSet presAssocID="{904C6950-A662-4C75-A6EC-0A41AB0BECD1}" presName="node" presStyleLbl="node1" presStyleIdx="2" presStyleCnt="4">
        <dgm:presLayoutVars>
          <dgm:bulletEnabled val="1"/>
        </dgm:presLayoutVars>
      </dgm:prSet>
      <dgm:spPr/>
    </dgm:pt>
    <dgm:pt modelId="{409E3659-437B-4DE1-970D-B752998F25FF}" type="pres">
      <dgm:prSet presAssocID="{904C6950-A662-4C75-A6EC-0A41AB0BECD1}" presName="invisiNode" presStyleLbl="node1" presStyleIdx="2" presStyleCnt="4"/>
      <dgm:spPr/>
    </dgm:pt>
    <dgm:pt modelId="{6E0835A1-4D67-4321-8C59-5E0461707EE9}" type="pres">
      <dgm:prSet presAssocID="{904C6950-A662-4C75-A6EC-0A41AB0BECD1}" presName="imagNode" presStyleLbl="fgImgPlace1" presStyleIdx="2" presStyleCnt="4"/>
      <dgm:spPr/>
    </dgm:pt>
    <dgm:pt modelId="{02EBE945-6831-4107-981A-14C1B1504F15}" type="pres">
      <dgm:prSet presAssocID="{D06291D8-08E5-4087-B278-1852626A713A}" presName="sibTrans" presStyleLbl="sibTrans2D1" presStyleIdx="0" presStyleCnt="0"/>
      <dgm:spPr/>
    </dgm:pt>
    <dgm:pt modelId="{3566A332-845B-4517-80D8-B9C201C55979}" type="pres">
      <dgm:prSet presAssocID="{A467A2E3-571F-468F-84EB-7A908F43CE20}" presName="compNode" presStyleCnt="0"/>
      <dgm:spPr/>
    </dgm:pt>
    <dgm:pt modelId="{F42F2C8B-D152-4D90-8FC3-68FC518198DC}" type="pres">
      <dgm:prSet presAssocID="{A467A2E3-571F-468F-84EB-7A908F43CE20}" presName="node" presStyleLbl="node1" presStyleIdx="3" presStyleCnt="4">
        <dgm:presLayoutVars>
          <dgm:bulletEnabled val="1"/>
        </dgm:presLayoutVars>
      </dgm:prSet>
      <dgm:spPr/>
    </dgm:pt>
    <dgm:pt modelId="{7A7AC9C0-B10A-46E5-ABA8-D075F91F6488}" type="pres">
      <dgm:prSet presAssocID="{A467A2E3-571F-468F-84EB-7A908F43CE20}" presName="invisiNode" presStyleLbl="node1" presStyleIdx="3" presStyleCnt="4"/>
      <dgm:spPr/>
    </dgm:pt>
    <dgm:pt modelId="{21888C48-3D11-4257-8290-AA41B8003A69}" type="pres">
      <dgm:prSet presAssocID="{A467A2E3-571F-468F-84EB-7A908F43CE20}" presName="imagNode" presStyleLbl="fgImgPlace1" presStyleIdx="3" presStyleCnt="4"/>
      <dgm:spPr/>
    </dgm:pt>
  </dgm:ptLst>
  <dgm:cxnLst>
    <dgm:cxn modelId="{8E1ED816-3F4F-498D-A7F5-2C787E0174E5}" srcId="{D514D6B7-B3B6-4AA2-9C1B-C01EFF8EFB1B}" destId="{904C6950-A662-4C75-A6EC-0A41AB0BECD1}" srcOrd="2" destOrd="0" parTransId="{C87C4CDB-9A35-4967-B33A-69BD93036DC1}" sibTransId="{D06291D8-08E5-4087-B278-1852626A713A}"/>
    <dgm:cxn modelId="{E9C73A18-F78F-4869-B722-C46D83D01304}" type="presOf" srcId="{37E18793-3BBC-46F8-AC85-157DAFDA0BF4}" destId="{27EAC308-A6CE-4FEC-B19B-7294D87AED40}" srcOrd="0" destOrd="0" presId="urn:microsoft.com/office/officeart/2005/8/layout/pList2"/>
    <dgm:cxn modelId="{D9F1DF19-A69B-4D7F-8D03-365BA9996575}" type="presOf" srcId="{A467A2E3-571F-468F-84EB-7A908F43CE20}" destId="{F42F2C8B-D152-4D90-8FC3-68FC518198DC}" srcOrd="0" destOrd="0" presId="urn:microsoft.com/office/officeart/2005/8/layout/pList2"/>
    <dgm:cxn modelId="{0797BD20-A93A-4516-A0EB-4883B0E5FEF4}" type="presOf" srcId="{D06291D8-08E5-4087-B278-1852626A713A}" destId="{02EBE945-6831-4107-981A-14C1B1504F15}" srcOrd="0" destOrd="0" presId="urn:microsoft.com/office/officeart/2005/8/layout/pList2"/>
    <dgm:cxn modelId="{96A75F2A-7CF1-40C1-8E0D-020B85D5ADA1}" type="presOf" srcId="{EF21B6FA-7001-49B5-AF4D-369D4F268DE1}" destId="{E9031688-84F4-40EE-B64A-D076F5E59157}" srcOrd="0" destOrd="0" presId="urn:microsoft.com/office/officeart/2005/8/layout/pList2"/>
    <dgm:cxn modelId="{FF441331-5D11-4771-9C3F-C0E3043EBAB4}" srcId="{D514D6B7-B3B6-4AA2-9C1B-C01EFF8EFB1B}" destId="{A467A2E3-571F-468F-84EB-7A908F43CE20}" srcOrd="3" destOrd="0" parTransId="{BCFA7AD3-2D54-4112-8269-089E5E0E2BC9}" sibTransId="{D271CC4C-1D1F-4D88-A625-7FDF9739F013}"/>
    <dgm:cxn modelId="{1EC27F38-7AC5-419F-9665-FB466E706696}" type="presOf" srcId="{C38E0086-4754-406E-A98D-D58DC974DB3E}" destId="{E01AB66E-5489-4EF9-A675-84AA4E1D3A8D}" srcOrd="0" destOrd="0" presId="urn:microsoft.com/office/officeart/2005/8/layout/pList2"/>
    <dgm:cxn modelId="{96D12965-6AB9-4900-9578-7BE258A6843E}" type="presOf" srcId="{0E24361D-8F80-474F-B6A1-C3D6679FEFA5}" destId="{A150C4FC-656B-483B-9A41-734AD227EB46}" srcOrd="0" destOrd="0" presId="urn:microsoft.com/office/officeart/2005/8/layout/pList2"/>
    <dgm:cxn modelId="{5D3EB36D-B3F6-42F6-B8F9-623C6B94F2C8}" srcId="{D514D6B7-B3B6-4AA2-9C1B-C01EFF8EFB1B}" destId="{37E18793-3BBC-46F8-AC85-157DAFDA0BF4}" srcOrd="0" destOrd="0" parTransId="{874AF18B-8673-466D-8EED-FA84CA4C4FA1}" sibTransId="{0E24361D-8F80-474F-B6A1-C3D6679FEFA5}"/>
    <dgm:cxn modelId="{24310EA3-8797-4651-9BEC-30E0B44A71A5}" type="presOf" srcId="{904C6950-A662-4C75-A6EC-0A41AB0BECD1}" destId="{977AC81C-F99E-496A-962E-C652F86BCBB4}" srcOrd="0" destOrd="0" presId="urn:microsoft.com/office/officeart/2005/8/layout/pList2"/>
    <dgm:cxn modelId="{736FA1AE-69DB-4C05-A47B-439199436A59}" srcId="{D514D6B7-B3B6-4AA2-9C1B-C01EFF8EFB1B}" destId="{C38E0086-4754-406E-A98D-D58DC974DB3E}" srcOrd="1" destOrd="0" parTransId="{66856672-094D-4B56-9E10-2831CE965B49}" sibTransId="{EF21B6FA-7001-49B5-AF4D-369D4F268DE1}"/>
    <dgm:cxn modelId="{3C6628CA-15A4-4FCF-B7B2-E0B1B9E40DB3}" type="presOf" srcId="{D514D6B7-B3B6-4AA2-9C1B-C01EFF8EFB1B}" destId="{821EA8C0-45B2-40A2-8DDD-2D29E73CD983}" srcOrd="0" destOrd="0" presId="urn:microsoft.com/office/officeart/2005/8/layout/pList2"/>
    <dgm:cxn modelId="{D7A1F3E8-7A95-4101-B3BB-284B6BFE01D3}" type="presParOf" srcId="{821EA8C0-45B2-40A2-8DDD-2D29E73CD983}" destId="{74FCFE99-58F7-4E7F-9A9A-3D70B26F9A29}" srcOrd="0" destOrd="0" presId="urn:microsoft.com/office/officeart/2005/8/layout/pList2"/>
    <dgm:cxn modelId="{E0A85E0C-B6B0-48A5-8C29-A21953B6B18D}" type="presParOf" srcId="{821EA8C0-45B2-40A2-8DDD-2D29E73CD983}" destId="{7565CCF3-56F5-4E9E-8202-5BCD7D777E18}" srcOrd="1" destOrd="0" presId="urn:microsoft.com/office/officeart/2005/8/layout/pList2"/>
    <dgm:cxn modelId="{596DFE30-789B-466A-BB8A-11B864CE1411}" type="presParOf" srcId="{7565CCF3-56F5-4E9E-8202-5BCD7D777E18}" destId="{50682E57-9B49-4CC1-8F59-481CB6ABA640}" srcOrd="0" destOrd="0" presId="urn:microsoft.com/office/officeart/2005/8/layout/pList2"/>
    <dgm:cxn modelId="{C5AFA77F-631A-4801-9871-2F3C3CE0AA9D}" type="presParOf" srcId="{50682E57-9B49-4CC1-8F59-481CB6ABA640}" destId="{27EAC308-A6CE-4FEC-B19B-7294D87AED40}" srcOrd="0" destOrd="0" presId="urn:microsoft.com/office/officeart/2005/8/layout/pList2"/>
    <dgm:cxn modelId="{57D7BBE2-18B4-4C80-B280-86B5097003D5}" type="presParOf" srcId="{50682E57-9B49-4CC1-8F59-481CB6ABA640}" destId="{C34B2025-0804-4127-9541-2DFC763A16B3}" srcOrd="1" destOrd="0" presId="urn:microsoft.com/office/officeart/2005/8/layout/pList2"/>
    <dgm:cxn modelId="{B4065AD2-57EB-4776-8B19-845480363003}" type="presParOf" srcId="{50682E57-9B49-4CC1-8F59-481CB6ABA640}" destId="{07182D3C-8C21-4B70-AA2D-3A5843662D24}" srcOrd="2" destOrd="0" presId="urn:microsoft.com/office/officeart/2005/8/layout/pList2"/>
    <dgm:cxn modelId="{21131B43-4C57-4874-8EBF-E3CAB5348AC5}" type="presParOf" srcId="{7565CCF3-56F5-4E9E-8202-5BCD7D777E18}" destId="{A150C4FC-656B-483B-9A41-734AD227EB46}" srcOrd="1" destOrd="0" presId="urn:microsoft.com/office/officeart/2005/8/layout/pList2"/>
    <dgm:cxn modelId="{262695E5-F464-484A-9D4D-E622A935D000}" type="presParOf" srcId="{7565CCF3-56F5-4E9E-8202-5BCD7D777E18}" destId="{2CC2261F-E252-42AD-9C56-3B965B5A2F93}" srcOrd="2" destOrd="0" presId="urn:microsoft.com/office/officeart/2005/8/layout/pList2"/>
    <dgm:cxn modelId="{36D31764-7B59-476C-88EA-84773919727D}" type="presParOf" srcId="{2CC2261F-E252-42AD-9C56-3B965B5A2F93}" destId="{E01AB66E-5489-4EF9-A675-84AA4E1D3A8D}" srcOrd="0" destOrd="0" presId="urn:microsoft.com/office/officeart/2005/8/layout/pList2"/>
    <dgm:cxn modelId="{7ED3BF1F-8490-49C2-A3EF-0B7A80D2B4BA}" type="presParOf" srcId="{2CC2261F-E252-42AD-9C56-3B965B5A2F93}" destId="{D2A053CD-3335-414B-A350-F00045B7FAFC}" srcOrd="1" destOrd="0" presId="urn:microsoft.com/office/officeart/2005/8/layout/pList2"/>
    <dgm:cxn modelId="{2BEA6A33-5385-4085-9005-52597E0E9D92}" type="presParOf" srcId="{2CC2261F-E252-42AD-9C56-3B965B5A2F93}" destId="{E9A38CF3-5903-4A65-8115-FF47C44B8271}" srcOrd="2" destOrd="0" presId="urn:microsoft.com/office/officeart/2005/8/layout/pList2"/>
    <dgm:cxn modelId="{D97DB135-038F-4A37-9A1B-3B1D28D3D72B}" type="presParOf" srcId="{7565CCF3-56F5-4E9E-8202-5BCD7D777E18}" destId="{E9031688-84F4-40EE-B64A-D076F5E59157}" srcOrd="3" destOrd="0" presId="urn:microsoft.com/office/officeart/2005/8/layout/pList2"/>
    <dgm:cxn modelId="{E6BC1026-10F9-453A-B482-16E90193336F}" type="presParOf" srcId="{7565CCF3-56F5-4E9E-8202-5BCD7D777E18}" destId="{45A04428-358E-4E0B-80C9-845BC7E3C4F6}" srcOrd="4" destOrd="0" presId="urn:microsoft.com/office/officeart/2005/8/layout/pList2"/>
    <dgm:cxn modelId="{4484B731-9E39-4146-B0A8-04A7E20F8765}" type="presParOf" srcId="{45A04428-358E-4E0B-80C9-845BC7E3C4F6}" destId="{977AC81C-F99E-496A-962E-C652F86BCBB4}" srcOrd="0" destOrd="0" presId="urn:microsoft.com/office/officeart/2005/8/layout/pList2"/>
    <dgm:cxn modelId="{62F6874F-4E54-43F5-BB31-51903F4D4D7B}" type="presParOf" srcId="{45A04428-358E-4E0B-80C9-845BC7E3C4F6}" destId="{409E3659-437B-4DE1-970D-B752998F25FF}" srcOrd="1" destOrd="0" presId="urn:microsoft.com/office/officeart/2005/8/layout/pList2"/>
    <dgm:cxn modelId="{85E91B5F-DA8D-4C23-A287-F7DC5C72A977}" type="presParOf" srcId="{45A04428-358E-4E0B-80C9-845BC7E3C4F6}" destId="{6E0835A1-4D67-4321-8C59-5E0461707EE9}" srcOrd="2" destOrd="0" presId="urn:microsoft.com/office/officeart/2005/8/layout/pList2"/>
    <dgm:cxn modelId="{D1439259-3481-4D12-BC01-9EC354C16B38}" type="presParOf" srcId="{7565CCF3-56F5-4E9E-8202-5BCD7D777E18}" destId="{02EBE945-6831-4107-981A-14C1B1504F15}" srcOrd="5" destOrd="0" presId="urn:microsoft.com/office/officeart/2005/8/layout/pList2"/>
    <dgm:cxn modelId="{5005951C-E73C-4099-9B48-9FF5F0639E61}" type="presParOf" srcId="{7565CCF3-56F5-4E9E-8202-5BCD7D777E18}" destId="{3566A332-845B-4517-80D8-B9C201C55979}" srcOrd="6" destOrd="0" presId="urn:microsoft.com/office/officeart/2005/8/layout/pList2"/>
    <dgm:cxn modelId="{3DF6A468-5A66-4323-83A7-EA55CAA0FB49}" type="presParOf" srcId="{3566A332-845B-4517-80D8-B9C201C55979}" destId="{F42F2C8B-D152-4D90-8FC3-68FC518198DC}" srcOrd="0" destOrd="0" presId="urn:microsoft.com/office/officeart/2005/8/layout/pList2"/>
    <dgm:cxn modelId="{33846C98-EC72-41CE-83F3-55E6A7B7990C}" type="presParOf" srcId="{3566A332-845B-4517-80D8-B9C201C55979}" destId="{7A7AC9C0-B10A-46E5-ABA8-D075F91F6488}" srcOrd="1" destOrd="0" presId="urn:microsoft.com/office/officeart/2005/8/layout/pList2"/>
    <dgm:cxn modelId="{F5442FDE-6237-41F7-BA49-45B56356EEB1}" type="presParOf" srcId="{3566A332-845B-4517-80D8-B9C201C55979}" destId="{21888C48-3D11-4257-8290-AA41B8003A6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6ACD0-4C2D-4D93-979A-3F361EBA3B9B}">
      <dsp:nvSpPr>
        <dsp:cNvPr id="0" name=""/>
        <dsp:cNvSpPr/>
      </dsp:nvSpPr>
      <dsp:spPr>
        <a:xfrm rot="10800000">
          <a:off x="2505295" y="124511"/>
          <a:ext cx="8278297" cy="832448"/>
        </a:xfrm>
        <a:prstGeom prst="homePlate">
          <a:avLst/>
        </a:prstGeom>
        <a:solidFill>
          <a:srgbClr val="004F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08" tIns="64770" rIns="120904" bIns="64770" numCol="1" spcCol="1270" anchor="ctr" anchorCtr="0">
          <a:noAutofit/>
        </a:bodyPr>
        <a:lstStyle/>
        <a:p>
          <a:pPr marL="540000" lvl="0" indent="0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700" b="1" kern="1200"/>
            <a:t>Aumentar la transparencia de mercado </a:t>
          </a:r>
          <a:r>
            <a:rPr lang="es-CL" sz="1700" b="0" kern="1200"/>
            <a:t>y disponibilidad de información en los   mercados, tanto para las autoridades como para el público en general.</a:t>
          </a:r>
        </a:p>
      </dsp:txBody>
      <dsp:txXfrm rot="10800000">
        <a:off x="2713407" y="124511"/>
        <a:ext cx="8070185" cy="832448"/>
      </dsp:txXfrm>
    </dsp:sp>
    <dsp:sp modelId="{B743068B-19D7-45F0-914A-7D424013A986}">
      <dsp:nvSpPr>
        <dsp:cNvPr id="0" name=""/>
        <dsp:cNvSpPr/>
      </dsp:nvSpPr>
      <dsp:spPr>
        <a:xfrm>
          <a:off x="1890187" y="510"/>
          <a:ext cx="1080449" cy="10804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DDF36-CF29-498F-8071-501B082AEB0D}">
      <dsp:nvSpPr>
        <dsp:cNvPr id="0" name=""/>
        <dsp:cNvSpPr/>
      </dsp:nvSpPr>
      <dsp:spPr>
        <a:xfrm rot="10800000">
          <a:off x="2385860" y="1240627"/>
          <a:ext cx="8401094" cy="867621"/>
        </a:xfrm>
        <a:prstGeom prst="homePlate">
          <a:avLst/>
        </a:prstGeom>
        <a:solidFill>
          <a:srgbClr val="004F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08" tIns="64770" rIns="120904" bIns="64770" numCol="1" spcCol="1270" anchor="ctr" anchorCtr="0">
          <a:noAutofit/>
        </a:bodyPr>
        <a:lstStyle/>
        <a:p>
          <a:pPr marL="54000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Promover la estabilidad financiera</a:t>
          </a:r>
          <a:r>
            <a:rPr lang="es-CL" sz="1700" b="0" kern="1200"/>
            <a:t>, a través de una adecuada gestión de riesgos     de   las   instituciones financieras, y de un monitoreo y supervisión efectiva por parte de las        a       autoridades.</a:t>
          </a:r>
        </a:p>
      </dsp:txBody>
      <dsp:txXfrm rot="10800000">
        <a:off x="2602765" y="1240627"/>
        <a:ext cx="8184189" cy="867621"/>
      </dsp:txXfrm>
    </dsp:sp>
    <dsp:sp modelId="{DD462999-2739-4321-B8BD-5B103C6D5447}">
      <dsp:nvSpPr>
        <dsp:cNvPr id="0" name=""/>
        <dsp:cNvSpPr/>
      </dsp:nvSpPr>
      <dsp:spPr>
        <a:xfrm>
          <a:off x="1848562" y="1143667"/>
          <a:ext cx="1124153" cy="112415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B42A1-4242-46FC-9129-F93BF27BAAE8}">
      <dsp:nvSpPr>
        <dsp:cNvPr id="0" name=""/>
        <dsp:cNvSpPr/>
      </dsp:nvSpPr>
      <dsp:spPr>
        <a:xfrm rot="10800000">
          <a:off x="2576639" y="2481170"/>
          <a:ext cx="8198062" cy="769635"/>
        </a:xfrm>
        <a:prstGeom prst="homePlate">
          <a:avLst/>
        </a:prstGeom>
        <a:solidFill>
          <a:srgbClr val="004F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08" tIns="64770" rIns="120904" bIns="64770" numCol="1" spcCol="1270" anchor="ctr" anchorCtr="0">
          <a:noAutofit/>
        </a:bodyPr>
        <a:lstStyle/>
        <a:p>
          <a:pPr marL="54000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Facilitar la supervisión de los reguladores </a:t>
          </a:r>
          <a:r>
            <a:rPr lang="es-CL" sz="1700" b="0" kern="1200"/>
            <a:t>como consecuencia de un aumento de la transparencia de los mercados. </a:t>
          </a:r>
        </a:p>
      </dsp:txBody>
      <dsp:txXfrm rot="10800000">
        <a:off x="2769048" y="2481170"/>
        <a:ext cx="8005653" cy="769635"/>
      </dsp:txXfrm>
    </dsp:sp>
    <dsp:sp modelId="{99644E0B-30C3-480F-8E7E-B6A2FE37905F}">
      <dsp:nvSpPr>
        <dsp:cNvPr id="0" name=""/>
        <dsp:cNvSpPr/>
      </dsp:nvSpPr>
      <dsp:spPr>
        <a:xfrm>
          <a:off x="1899078" y="2330527"/>
          <a:ext cx="1125119" cy="10709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CFE99-58F7-4E7F-9A9A-3D70B26F9A29}">
      <dsp:nvSpPr>
        <dsp:cNvPr id="0" name=""/>
        <dsp:cNvSpPr/>
      </dsp:nvSpPr>
      <dsp:spPr>
        <a:xfrm>
          <a:off x="0" y="1907010"/>
          <a:ext cx="9366251" cy="19345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82D3C-8C21-4B70-AA2D-3A5843662D24}">
      <dsp:nvSpPr>
        <dsp:cNvPr id="0" name=""/>
        <dsp:cNvSpPr/>
      </dsp:nvSpPr>
      <dsp:spPr>
        <a:xfrm>
          <a:off x="283566" y="257941"/>
          <a:ext cx="2046306" cy="141867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AC308-A6CE-4FEC-B19B-7294D87AED40}">
      <dsp:nvSpPr>
        <dsp:cNvPr id="0" name=""/>
        <dsp:cNvSpPr/>
      </dsp:nvSpPr>
      <dsp:spPr>
        <a:xfrm rot="10800000">
          <a:off x="283566" y="1934558"/>
          <a:ext cx="2046306" cy="2364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/>
            <a:t>ENERO 	2024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Actualiza Capítulo III.D.3 del CNF y RO del SIID, para incorporar los derivados sobre materias primas y renta variable</a:t>
          </a:r>
          <a:endParaRPr lang="es-CL" sz="1700" kern="1200" dirty="0"/>
        </a:p>
      </dsp:txBody>
      <dsp:txXfrm rot="10800000">
        <a:off x="346497" y="1934558"/>
        <a:ext cx="1920444" cy="2301529"/>
      </dsp:txXfrm>
    </dsp:sp>
    <dsp:sp modelId="{E9A38CF3-5903-4A65-8115-FF47C44B8271}">
      <dsp:nvSpPr>
        <dsp:cNvPr id="0" name=""/>
        <dsp:cNvSpPr/>
      </dsp:nvSpPr>
      <dsp:spPr>
        <a:xfrm>
          <a:off x="2481934" y="238335"/>
          <a:ext cx="2046306" cy="141867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AB66E-5489-4EF9-A675-84AA4E1D3A8D}">
      <dsp:nvSpPr>
        <dsp:cNvPr id="0" name=""/>
        <dsp:cNvSpPr/>
      </dsp:nvSpPr>
      <dsp:spPr>
        <a:xfrm rot="10800000">
          <a:off x="2534503" y="1934558"/>
          <a:ext cx="2046306" cy="2364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/>
            <a:t>MAYO 2024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Actualiza Documento de Especificaciones técnicas de reportes al SIID</a:t>
          </a:r>
          <a:endParaRPr lang="es-CL" sz="1700" kern="1200" dirty="0"/>
        </a:p>
      </dsp:txBody>
      <dsp:txXfrm rot="10800000">
        <a:off x="2597434" y="1934558"/>
        <a:ext cx="1920444" cy="2301529"/>
      </dsp:txXfrm>
    </dsp:sp>
    <dsp:sp modelId="{6E0835A1-4D67-4321-8C59-5E0461707EE9}">
      <dsp:nvSpPr>
        <dsp:cNvPr id="0" name=""/>
        <dsp:cNvSpPr/>
      </dsp:nvSpPr>
      <dsp:spPr>
        <a:xfrm>
          <a:off x="4785440" y="257941"/>
          <a:ext cx="2046306" cy="141867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AC81C-F99E-496A-962E-C652F86BCBB4}">
      <dsp:nvSpPr>
        <dsp:cNvPr id="0" name=""/>
        <dsp:cNvSpPr/>
      </dsp:nvSpPr>
      <dsp:spPr>
        <a:xfrm rot="10800000">
          <a:off x="4785440" y="1934558"/>
          <a:ext cx="2046306" cy="2364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/>
            <a:t>2°  TRIM.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Inicio marcha blanca de los nuevos reportes mensuales</a:t>
          </a:r>
          <a:endParaRPr lang="es-CL" sz="1700" b="1" kern="1200" dirty="0"/>
        </a:p>
      </dsp:txBody>
      <dsp:txXfrm rot="10800000">
        <a:off x="4848371" y="1934558"/>
        <a:ext cx="1920444" cy="2301529"/>
      </dsp:txXfrm>
    </dsp:sp>
    <dsp:sp modelId="{21888C48-3D11-4257-8290-AA41B8003A69}">
      <dsp:nvSpPr>
        <dsp:cNvPr id="0" name=""/>
        <dsp:cNvSpPr/>
      </dsp:nvSpPr>
      <dsp:spPr>
        <a:xfrm>
          <a:off x="7036377" y="257941"/>
          <a:ext cx="2046306" cy="141867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F2C8B-D152-4D90-8FC3-68FC518198DC}">
      <dsp:nvSpPr>
        <dsp:cNvPr id="0" name=""/>
        <dsp:cNvSpPr/>
      </dsp:nvSpPr>
      <dsp:spPr>
        <a:xfrm rot="10800000">
          <a:off x="7036377" y="1934558"/>
          <a:ext cx="2046306" cy="2364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/>
            <a:t>ENERO 2026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Entrada en régimen de la nueva normativa SIID, que reemplaza los requerimientos del cap. IX CNCI</a:t>
          </a:r>
          <a:endParaRPr lang="es-CL" sz="1700" kern="1200" dirty="0"/>
        </a:p>
      </dsp:txBody>
      <dsp:txXfrm rot="10800000">
        <a:off x="7099308" y="1934558"/>
        <a:ext cx="1920444" cy="2301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0B369-13ED-42DC-BDF5-D195EE5E078B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C115A-4817-47B8-993F-DE48396520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00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F4439-9C66-4F78-AF54-7380D1E9EDA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661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612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78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09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389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F4439-9C66-4F78-AF54-7380D1E9EDA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51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26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Mostrar secciones, monitor. Invitar a suscribir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C115A-4817-47B8-993F-DE483965202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193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39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2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3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25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3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0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8124C-CCAB-4D8B-AF7A-08A2E46744C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72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Un águila volando&#10;&#10;Descripción generada automáticamente">
            <a:extLst>
              <a:ext uri="{FF2B5EF4-FFF2-40B4-BE49-F238E27FC236}">
                <a16:creationId xmlns:a16="http://schemas.microsoft.com/office/drawing/2014/main" id="{6E73E778-DFC4-4E14-84A1-D870182C8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93" y="-17585"/>
            <a:ext cx="12314037" cy="6875586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656988CF-F44B-4E05-9EE6-173FD0FFAB5C}"/>
              </a:ext>
            </a:extLst>
          </p:cNvPr>
          <p:cNvSpPr/>
          <p:nvPr userDrawn="1"/>
        </p:nvSpPr>
        <p:spPr>
          <a:xfrm>
            <a:off x="-122037" y="-17586"/>
            <a:ext cx="12337481" cy="68755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E018F69-2EAF-418E-8E84-1BFAF7E0DF47}"/>
              </a:ext>
            </a:extLst>
          </p:cNvPr>
          <p:cNvSpPr/>
          <p:nvPr userDrawn="1"/>
        </p:nvSpPr>
        <p:spPr>
          <a:xfrm flipV="1">
            <a:off x="1623237" y="6708740"/>
            <a:ext cx="8943730" cy="14926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A514E67-3F37-4F8A-AFF7-D43B91E8A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3480" y="2395736"/>
            <a:ext cx="6102106" cy="112825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4500"/>
              </a:lnSpc>
              <a:spcBef>
                <a:spcPts val="0"/>
              </a:spcBef>
              <a:buNone/>
              <a:defRPr sz="4400">
                <a:solidFill>
                  <a:srgbClr val="001730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/>
              <a:t>TÍTULO </a:t>
            </a:r>
          </a:p>
          <a:p>
            <a:pPr lvl="0"/>
            <a:r>
              <a:rPr lang="es-ES"/>
              <a:t>PRESENTACIÓN</a:t>
            </a:r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2743104-23AE-497D-84C6-E370AFB60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6717" y="5283903"/>
            <a:ext cx="4960249" cy="33468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001730"/>
                </a:solidFill>
                <a:latin typeface="+mj-lt"/>
              </a:defRPr>
            </a:lvl1pPr>
          </a:lstStyle>
          <a:p>
            <a:pPr lvl="0"/>
            <a:r>
              <a:rPr lang="es-CL"/>
              <a:t>Nombre Apellido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AA2BDA34-D66F-4E5A-9E56-3080E287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9801" y="5636169"/>
            <a:ext cx="4960249" cy="33468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highlight>
                  <a:srgbClr val="001730"/>
                </a:highlight>
                <a:latin typeface="+mj-lt"/>
              </a:defRPr>
            </a:lvl1pPr>
          </a:lstStyle>
          <a:p>
            <a:pPr lvl="0"/>
            <a:r>
              <a:rPr lang="es-CL"/>
              <a:t>Cargo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5595B48-0C1C-497D-80D3-AF2683A33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3237" y="6367589"/>
            <a:ext cx="8936813" cy="242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/>
              <a:t>Banco Central de Chile, mes, año</a:t>
            </a:r>
            <a:endParaRPr lang="es-CL"/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DD1CDD69-BEE3-4A2A-9B7E-E00C035F0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30" y="385307"/>
            <a:ext cx="897920" cy="13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05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entari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ángulo 38"/>
          <p:cNvSpPr/>
          <p:nvPr userDrawn="1"/>
        </p:nvSpPr>
        <p:spPr>
          <a:xfrm>
            <a:off x="695325" y="1292235"/>
            <a:ext cx="10826114" cy="527651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tex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379829"/>
            <a:ext cx="10826115" cy="781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CL"/>
              <a:t>Comentarios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1008063" y="1437077"/>
            <a:ext cx="10152062" cy="114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1032350" y="2731302"/>
            <a:ext cx="10152062" cy="1144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008063" y="3995654"/>
            <a:ext cx="10152062" cy="114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032350" y="5271223"/>
            <a:ext cx="10152062" cy="1115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4437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 Rectángulo"/>
          <p:cNvSpPr/>
          <p:nvPr/>
        </p:nvSpPr>
        <p:spPr>
          <a:xfrm>
            <a:off x="-16768" y="1268760"/>
            <a:ext cx="12208768" cy="4913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42" y="171451"/>
            <a:ext cx="10515517" cy="990521"/>
          </a:xfrm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829733" y="1533525"/>
            <a:ext cx="10515600" cy="4105275"/>
          </a:xfrm>
        </p:spPr>
        <p:txBody>
          <a:bodyPr/>
          <a:lstStyle>
            <a:lvl1pPr marL="571500" indent="-571500" algn="l">
              <a:buFont typeface="+mj-lt"/>
              <a:buAutoNum type="romanUcPeriod"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5 Marcador de número de diapositiva"/>
          <p:cNvSpPr txBox="1">
            <a:spLocks/>
          </p:cNvSpPr>
          <p:nvPr/>
        </p:nvSpPr>
        <p:spPr>
          <a:xfrm>
            <a:off x="8962528" y="6448252"/>
            <a:ext cx="2030016" cy="221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CE3978-486A-4AC4-98CA-5600982EA629}" type="slidenum">
              <a:rPr lang="es-CL" sz="1100" smtClean="0">
                <a:solidFill>
                  <a:prstClr val="white">
                    <a:lumMod val="50000"/>
                  </a:prstClr>
                </a:solidFill>
              </a:rPr>
              <a:pPr algn="r"/>
              <a:t>‹Nº›</a:t>
            </a:fld>
            <a:endParaRPr lang="es-CL" sz="110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286884"/>
            <a:ext cx="67207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22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Un águila volando&#10;&#10;Descripción generada automáticamente">
            <a:extLst>
              <a:ext uri="{FF2B5EF4-FFF2-40B4-BE49-F238E27FC236}">
                <a16:creationId xmlns:a16="http://schemas.microsoft.com/office/drawing/2014/main" id="{6E73E778-DFC4-4E14-84A1-D870182C8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93" y="-17585"/>
            <a:ext cx="12314037" cy="6875586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656988CF-F44B-4E05-9EE6-173FD0FFAB5C}"/>
              </a:ext>
            </a:extLst>
          </p:cNvPr>
          <p:cNvSpPr/>
          <p:nvPr userDrawn="1"/>
        </p:nvSpPr>
        <p:spPr>
          <a:xfrm>
            <a:off x="-122037" y="-17586"/>
            <a:ext cx="12337481" cy="68755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E018F69-2EAF-418E-8E84-1BFAF7E0DF47}"/>
              </a:ext>
            </a:extLst>
          </p:cNvPr>
          <p:cNvSpPr/>
          <p:nvPr userDrawn="1"/>
        </p:nvSpPr>
        <p:spPr>
          <a:xfrm flipV="1">
            <a:off x="1623237" y="6708740"/>
            <a:ext cx="8943730" cy="14926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A514E67-3F37-4F8A-AFF7-D43B91E8A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3480" y="2395736"/>
            <a:ext cx="6102106" cy="112825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4500"/>
              </a:lnSpc>
              <a:spcBef>
                <a:spcPts val="0"/>
              </a:spcBef>
              <a:buNone/>
              <a:defRPr sz="4400">
                <a:solidFill>
                  <a:srgbClr val="001730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/>
              <a:t>TÍTULO </a:t>
            </a:r>
          </a:p>
          <a:p>
            <a:pPr lvl="0"/>
            <a:r>
              <a:rPr lang="es-ES"/>
              <a:t>PRESENTACIÓN</a:t>
            </a:r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2743104-23AE-497D-84C6-E370AFB60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6717" y="5283903"/>
            <a:ext cx="4960249" cy="33468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001730"/>
                </a:solidFill>
                <a:latin typeface="+mj-lt"/>
              </a:defRPr>
            </a:lvl1pPr>
          </a:lstStyle>
          <a:p>
            <a:pPr lvl="0"/>
            <a:r>
              <a:rPr lang="es-CL"/>
              <a:t>Nombre Apellido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AA2BDA34-D66F-4E5A-9E56-3080E287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9801" y="5636169"/>
            <a:ext cx="4960249" cy="33468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highlight>
                  <a:srgbClr val="001730"/>
                </a:highlight>
                <a:latin typeface="+mj-lt"/>
              </a:defRPr>
            </a:lvl1pPr>
          </a:lstStyle>
          <a:p>
            <a:pPr lvl="0"/>
            <a:r>
              <a:rPr lang="es-CL"/>
              <a:t>Cargo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5595B48-0C1C-497D-80D3-AF2683A33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3237" y="6367589"/>
            <a:ext cx="8936813" cy="242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/>
              <a:t>Banco Central de Chile, mes, año</a:t>
            </a:r>
            <a:endParaRPr lang="es-CL"/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DD1CDD69-BEE3-4A2A-9B7E-E00C035F0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30" y="385307"/>
            <a:ext cx="897920" cy="13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4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7" y="-6375"/>
            <a:ext cx="12260190" cy="6885597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-9306" y="-6498"/>
            <a:ext cx="12250616" cy="688559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5CA362-362A-4D35-81F3-1C26C036A0FA}"/>
              </a:ext>
            </a:extLst>
          </p:cNvPr>
          <p:cNvSpPr/>
          <p:nvPr userDrawn="1"/>
        </p:nvSpPr>
        <p:spPr>
          <a:xfrm flipV="1">
            <a:off x="1623237" y="6708739"/>
            <a:ext cx="8943730" cy="175831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3A8D136-9445-46E8-8476-A54B8AD0BAB8}"/>
              </a:ext>
            </a:extLst>
          </p:cNvPr>
          <p:cNvSpPr/>
          <p:nvPr userDrawn="1"/>
        </p:nvSpPr>
        <p:spPr>
          <a:xfrm>
            <a:off x="10391108" y="2954215"/>
            <a:ext cx="134017" cy="482208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6DBF03-6C8B-4064-93B7-6CD972139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238" y="2883871"/>
            <a:ext cx="8728990" cy="568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rgbClr val="001730"/>
                </a:solidFill>
                <a:latin typeface="+mn-lt"/>
              </a:defRPr>
            </a:lvl1pPr>
          </a:lstStyle>
          <a:p>
            <a:pPr lvl="0"/>
            <a:r>
              <a:rPr lang="es-CL"/>
              <a:t>Capítulo 01</a:t>
            </a:r>
          </a:p>
        </p:txBody>
      </p:sp>
    </p:spTree>
    <p:extLst>
      <p:ext uri="{BB962C8B-B14F-4D97-AF65-F5344CB8AC3E}">
        <p14:creationId xmlns:p14="http://schemas.microsoft.com/office/powerpoint/2010/main" val="3840544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3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EB143DF-5A0B-4D89-9D73-77547F08A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" y="0"/>
            <a:ext cx="12230101" cy="6858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-900" y="5349"/>
            <a:ext cx="12230101" cy="68526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5CA362-362A-4D35-81F3-1C26C036A0FA}"/>
              </a:ext>
            </a:extLst>
          </p:cNvPr>
          <p:cNvSpPr/>
          <p:nvPr userDrawn="1"/>
        </p:nvSpPr>
        <p:spPr>
          <a:xfrm flipV="1">
            <a:off x="1623237" y="6708740"/>
            <a:ext cx="8943730" cy="14926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FEE0FB-3057-41C6-8581-40405349E81C}"/>
              </a:ext>
            </a:extLst>
          </p:cNvPr>
          <p:cNvSpPr/>
          <p:nvPr userDrawn="1"/>
        </p:nvSpPr>
        <p:spPr>
          <a:xfrm>
            <a:off x="10391108" y="2954215"/>
            <a:ext cx="134017" cy="482208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8A26B498-1289-4D01-A4ED-3364461B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238" y="2883871"/>
            <a:ext cx="8728990" cy="568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rgbClr val="001730"/>
                </a:solidFill>
                <a:latin typeface="+mn-lt"/>
              </a:defRPr>
            </a:lvl1pPr>
          </a:lstStyle>
          <a:p>
            <a:pPr lvl="0"/>
            <a:r>
              <a:rPr lang="es-CL"/>
              <a:t>Capítulo 02</a:t>
            </a:r>
          </a:p>
        </p:txBody>
      </p:sp>
    </p:spTree>
    <p:extLst>
      <p:ext uri="{BB962C8B-B14F-4D97-AF65-F5344CB8AC3E}">
        <p14:creationId xmlns:p14="http://schemas.microsoft.com/office/powerpoint/2010/main" val="2874448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3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75F850-BB10-44EF-9E7D-276D40FD35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0" y="-33259"/>
            <a:ext cx="12327056" cy="6914707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-64720" y="-33260"/>
            <a:ext cx="12362465" cy="6914707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5CA362-362A-4D35-81F3-1C26C036A0FA}"/>
              </a:ext>
            </a:extLst>
          </p:cNvPr>
          <p:cNvSpPr/>
          <p:nvPr userDrawn="1"/>
        </p:nvSpPr>
        <p:spPr>
          <a:xfrm flipV="1">
            <a:off x="1623237" y="6708739"/>
            <a:ext cx="8943730" cy="17270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FD712F-5A1B-4572-B056-BD3C7773AA14}"/>
              </a:ext>
            </a:extLst>
          </p:cNvPr>
          <p:cNvSpPr/>
          <p:nvPr userDrawn="1"/>
        </p:nvSpPr>
        <p:spPr>
          <a:xfrm>
            <a:off x="10391108" y="2954215"/>
            <a:ext cx="134017" cy="482208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221C6EE-1F0E-4377-93D6-6985447ABA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238" y="2883871"/>
            <a:ext cx="8728990" cy="568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rgbClr val="001730"/>
                </a:solidFill>
                <a:latin typeface="+mn-lt"/>
              </a:defRPr>
            </a:lvl1pPr>
          </a:lstStyle>
          <a:p>
            <a:pPr lvl="0"/>
            <a:r>
              <a:rPr lang="es-CL"/>
              <a:t>Capítulo 03</a:t>
            </a:r>
          </a:p>
        </p:txBody>
      </p:sp>
    </p:spTree>
    <p:extLst>
      <p:ext uri="{BB962C8B-B14F-4D97-AF65-F5344CB8AC3E}">
        <p14:creationId xmlns:p14="http://schemas.microsoft.com/office/powerpoint/2010/main" val="205533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3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5635BF2-DBFA-4D68-B98D-094C8410A32F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Marcador de número de diapositiva"/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>
              <a:solidFill>
                <a:schemeClr val="bg1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C679608-46DB-42BA-BF56-E0DFB4FC08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184900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Título página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70758B0-E31B-4899-B79E-31853EFDD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7137" y="1552943"/>
            <a:ext cx="9671539" cy="457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BF9C69"/>
                </a:solidFill>
              </a:defRPr>
            </a:lvl1pPr>
          </a:lstStyle>
          <a:p>
            <a:pPr lvl="0"/>
            <a:r>
              <a:rPr lang="es-CL"/>
              <a:t>Texto subtítulo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5D77216-C29C-4C0E-8154-65A7AC7EB2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5873" y="2259318"/>
            <a:ext cx="9342804" cy="383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Texto párrafo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A2CFE884-7644-427B-A93C-6D280F3193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4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una fig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0A523825-8C67-424F-8312-6F5ED6B03A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184900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Título página</a:t>
            </a:r>
          </a:p>
        </p:txBody>
      </p:sp>
      <p:sp>
        <p:nvSpPr>
          <p:cNvPr id="9" name="Marcador de gráfico 8">
            <a:extLst>
              <a:ext uri="{FF2B5EF4-FFF2-40B4-BE49-F238E27FC236}">
                <a16:creationId xmlns:a16="http://schemas.microsoft.com/office/drawing/2014/main" id="{B304EA99-57C5-4370-9BB1-638AF753368F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725677" y="2175925"/>
            <a:ext cx="8763000" cy="3340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730"/>
                </a:solidFill>
              </a:defRPr>
            </a:lvl1pPr>
          </a:lstStyle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17847C0-8313-4AA7-8422-C5ED721DB8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5677" y="1301632"/>
            <a:ext cx="87630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BF9C69"/>
                </a:solidFill>
              </a:defRPr>
            </a:lvl1pPr>
          </a:lstStyle>
          <a:p>
            <a:pPr lvl="0"/>
            <a:r>
              <a:rPr lang="es-CL"/>
              <a:t>Título figura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565C250-6BBE-4F44-9942-14A2A3920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5677" y="1659240"/>
            <a:ext cx="8762999" cy="3287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Bajada 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EB35196F-2633-4DA5-BBC1-F9F9A7681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5677" y="5681248"/>
            <a:ext cx="8762998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Fuente: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5882BA-3105-4B47-9A93-2FA2B8801642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5 Marcador de número de diapositiva">
            <a:extLst>
              <a:ext uri="{FF2B5EF4-FFF2-40B4-BE49-F238E27FC236}">
                <a16:creationId xmlns:a16="http://schemas.microsoft.com/office/drawing/2014/main" id="{D7932761-31FF-4FC9-81ED-9EE4D7559D60}"/>
              </a:ext>
            </a:extLst>
          </p:cNvPr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>
              <a:solidFill>
                <a:schemeClr val="bg1"/>
              </a:solidFill>
            </a:endParaRP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833F609-BB4E-43CE-8CBC-5A0B121666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74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os figu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gráfico 35">
            <a:extLst>
              <a:ext uri="{FF2B5EF4-FFF2-40B4-BE49-F238E27FC236}">
                <a16:creationId xmlns:a16="http://schemas.microsoft.com/office/drawing/2014/main" id="{35E36D74-5B9D-46FA-9FF0-142CC6F4CD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63910" y="2429640"/>
            <a:ext cx="4653043" cy="295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730"/>
                </a:solidFill>
              </a:defRPr>
            </a:lvl1pPr>
          </a:lstStyle>
          <a:p>
            <a:endParaRPr lang="es-ES"/>
          </a:p>
        </p:txBody>
      </p:sp>
      <p:sp>
        <p:nvSpPr>
          <p:cNvPr id="16" name="Marcador de gráfico 35">
            <a:extLst>
              <a:ext uri="{FF2B5EF4-FFF2-40B4-BE49-F238E27FC236}">
                <a16:creationId xmlns:a16="http://schemas.microsoft.com/office/drawing/2014/main" id="{87B87A25-DBCA-447E-B700-0B1E2375328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048" y="2423237"/>
            <a:ext cx="4653043" cy="295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730"/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181922D-7552-4D32-829A-257349DFC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366608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Título página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A05E8802-3735-4F73-A799-57CA4E9FFD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3909" y="1393346"/>
            <a:ext cx="4653044" cy="277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BF9C69"/>
                </a:solidFill>
              </a:defRPr>
            </a:lvl1pPr>
          </a:lstStyle>
          <a:p>
            <a:pPr lvl="0"/>
            <a:r>
              <a:rPr lang="es-CL"/>
              <a:t>Título figura 1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7F45545-E260-494D-9BD3-F5F95FABC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3910" y="1740877"/>
            <a:ext cx="4653044" cy="247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Bajada título</a:t>
            </a:r>
          </a:p>
        </p:txBody>
      </p:sp>
      <p:sp>
        <p:nvSpPr>
          <p:cNvPr id="23" name="Marcador de texto 11">
            <a:extLst>
              <a:ext uri="{FF2B5EF4-FFF2-40B4-BE49-F238E27FC236}">
                <a16:creationId xmlns:a16="http://schemas.microsoft.com/office/drawing/2014/main" id="{FD2B7D7E-D583-44EF-A98A-B12F9CF4F8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48" y="1393346"/>
            <a:ext cx="4653044" cy="277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BF9C69"/>
                </a:solidFill>
              </a:defRPr>
            </a:lvl1pPr>
          </a:lstStyle>
          <a:p>
            <a:pPr lvl="0"/>
            <a:r>
              <a:rPr lang="es-CL"/>
              <a:t>Título figura 2</a:t>
            </a:r>
          </a:p>
        </p:txBody>
      </p:sp>
      <p:sp>
        <p:nvSpPr>
          <p:cNvPr id="24" name="Marcador de texto 16">
            <a:extLst>
              <a:ext uri="{FF2B5EF4-FFF2-40B4-BE49-F238E27FC236}">
                <a16:creationId xmlns:a16="http://schemas.microsoft.com/office/drawing/2014/main" id="{2F9EED2F-210E-4F45-ADDA-A6B05355E5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049" y="1740877"/>
            <a:ext cx="4653044" cy="247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Bajada 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9ECE1D94-8A4D-46F1-A6BE-B2D579EE3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3909" y="5530734"/>
            <a:ext cx="4653044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Fuente:</a:t>
            </a:r>
          </a:p>
        </p:txBody>
      </p:sp>
      <p:sp>
        <p:nvSpPr>
          <p:cNvPr id="26" name="Marcador de texto 18">
            <a:extLst>
              <a:ext uri="{FF2B5EF4-FFF2-40B4-BE49-F238E27FC236}">
                <a16:creationId xmlns:a16="http://schemas.microsoft.com/office/drawing/2014/main" id="{CB7F9738-FB76-43A9-A149-9B943E26E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5048" y="5539890"/>
            <a:ext cx="4653044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Fuente: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AEEBCB7-4E22-40E8-83A6-C87327F45481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B05C7F21-5F92-4B09-BAFE-2F3F352C1F38}"/>
              </a:ext>
            </a:extLst>
          </p:cNvPr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>
              <a:solidFill>
                <a:schemeClr val="bg1"/>
              </a:solidFill>
            </a:endParaRPr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38753DA4-D39E-4636-A4B9-14A92A1C3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7" y="-46209"/>
            <a:ext cx="12305413" cy="692179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9B69C9E-4FF9-4DC8-A926-B7B2FBF7039B}"/>
              </a:ext>
            </a:extLst>
          </p:cNvPr>
          <p:cNvSpPr/>
          <p:nvPr userDrawn="1"/>
        </p:nvSpPr>
        <p:spPr>
          <a:xfrm>
            <a:off x="-17587" y="-47420"/>
            <a:ext cx="12305413" cy="692179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69D7B0BF-73E8-4485-B0DB-AC322704FE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366608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Título página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E4CAC7-A1B5-440E-BCAC-D25346A16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6530" y="1911269"/>
            <a:ext cx="2530685" cy="35107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/>
              <a:t>Párrafo 1</a:t>
            </a:r>
            <a:endParaRPr lang="es-CL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A285B03C-3E81-480D-95EF-F548B72CBE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0657" y="1911269"/>
            <a:ext cx="2530685" cy="35107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/>
              <a:t>Párrafo 2</a:t>
            </a:r>
            <a:endParaRPr lang="es-CL"/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2C7ED606-4095-4E3B-A945-932E4B71C8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436" y="1911269"/>
            <a:ext cx="2530685" cy="35107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/>
              <a:t>Párrafo 3</a:t>
            </a:r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473A82E-A977-45F6-8279-FA42BD1B4333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5 Marcador de número de diapositiva">
            <a:extLst>
              <a:ext uri="{FF2B5EF4-FFF2-40B4-BE49-F238E27FC236}">
                <a16:creationId xmlns:a16="http://schemas.microsoft.com/office/drawing/2014/main" id="{E7E8FC9B-A05E-4862-9EDE-F80B6D587810}"/>
              </a:ext>
            </a:extLst>
          </p:cNvPr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>
              <a:solidFill>
                <a:schemeClr val="bg1"/>
              </a:solidFill>
            </a:endParaRPr>
          </a:p>
        </p:txBody>
      </p:sp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A95EA70C-7502-41A0-ABA8-3B275405FA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420AB239-6BC9-48B5-97DD-FD16BAECAA0F}"/>
              </a:ext>
            </a:extLst>
          </p:cNvPr>
          <p:cNvSpPr/>
          <p:nvPr userDrawn="1"/>
        </p:nvSpPr>
        <p:spPr>
          <a:xfrm>
            <a:off x="4830657" y="5637600"/>
            <a:ext cx="2530686" cy="11520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7DD2650-8862-40BB-9C0C-79540E64C12D}"/>
              </a:ext>
            </a:extLst>
          </p:cNvPr>
          <p:cNvSpPr/>
          <p:nvPr userDrawn="1"/>
        </p:nvSpPr>
        <p:spPr>
          <a:xfrm>
            <a:off x="8032435" y="5637600"/>
            <a:ext cx="2530685" cy="11520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5F6CE18-C4AA-4901-925B-BD79EAA596D0}"/>
              </a:ext>
            </a:extLst>
          </p:cNvPr>
          <p:cNvSpPr/>
          <p:nvPr userDrawn="1"/>
        </p:nvSpPr>
        <p:spPr>
          <a:xfrm>
            <a:off x="1566530" y="5637600"/>
            <a:ext cx="2530685" cy="9480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77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7" y="-6375"/>
            <a:ext cx="12260190" cy="6885597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-9306" y="-6498"/>
            <a:ext cx="12250616" cy="688559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5CA362-362A-4D35-81F3-1C26C036A0FA}"/>
              </a:ext>
            </a:extLst>
          </p:cNvPr>
          <p:cNvSpPr/>
          <p:nvPr userDrawn="1"/>
        </p:nvSpPr>
        <p:spPr>
          <a:xfrm flipV="1">
            <a:off x="1623237" y="6708739"/>
            <a:ext cx="8943730" cy="175831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3A8D136-9445-46E8-8476-A54B8AD0BAB8}"/>
              </a:ext>
            </a:extLst>
          </p:cNvPr>
          <p:cNvSpPr/>
          <p:nvPr userDrawn="1"/>
        </p:nvSpPr>
        <p:spPr>
          <a:xfrm>
            <a:off x="10391108" y="2954215"/>
            <a:ext cx="134017" cy="482208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6DBF03-6C8B-4064-93B7-6CD972139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238" y="2883871"/>
            <a:ext cx="8728990" cy="568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rgbClr val="001730"/>
                </a:solidFill>
                <a:latin typeface="+mn-lt"/>
              </a:defRPr>
            </a:lvl1pPr>
          </a:lstStyle>
          <a:p>
            <a:pPr lvl="0"/>
            <a:r>
              <a:rPr lang="es-CL"/>
              <a:t>Capítulo 01</a:t>
            </a:r>
          </a:p>
        </p:txBody>
      </p:sp>
    </p:spTree>
    <p:extLst>
      <p:ext uri="{BB962C8B-B14F-4D97-AF65-F5344CB8AC3E}">
        <p14:creationId xmlns:p14="http://schemas.microsoft.com/office/powerpoint/2010/main" val="2812141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3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abl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0"/>
            <a:ext cx="12192000" cy="1678345"/>
          </a:xfrm>
          <a:prstGeom prst="rect">
            <a:avLst/>
          </a:prstGeom>
          <a:gradFill flip="none" rotWithShape="1">
            <a:gsLst>
              <a:gs pos="0">
                <a:srgbClr val="111E35"/>
              </a:gs>
              <a:gs pos="98000">
                <a:schemeClr val="accent5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ador de tex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63675" y="479425"/>
            <a:ext cx="9393238" cy="111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Titulo</a:t>
            </a:r>
          </a:p>
        </p:txBody>
      </p:sp>
      <p:sp>
        <p:nvSpPr>
          <p:cNvPr id="26" name="Marcador de texto 27"/>
          <p:cNvSpPr>
            <a:spLocks noGrp="1"/>
          </p:cNvSpPr>
          <p:nvPr>
            <p:ph type="body" sz="quarter" idx="11" hasCustomPrompt="1"/>
          </p:nvPr>
        </p:nvSpPr>
        <p:spPr>
          <a:xfrm>
            <a:off x="1463674" y="6261905"/>
            <a:ext cx="9392991" cy="439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s-CL"/>
              <a:t>Fuente:</a:t>
            </a:r>
            <a:endParaRPr lang="es-ES"/>
          </a:p>
        </p:txBody>
      </p:sp>
      <p:sp>
        <p:nvSpPr>
          <p:cNvPr id="27" name="Marcador de texto 29"/>
          <p:cNvSpPr>
            <a:spLocks noGrp="1"/>
          </p:cNvSpPr>
          <p:nvPr>
            <p:ph type="body" sz="quarter" idx="12" hasCustomPrompt="1"/>
          </p:nvPr>
        </p:nvSpPr>
        <p:spPr>
          <a:xfrm>
            <a:off x="4171618" y="1956680"/>
            <a:ext cx="3871913" cy="237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CL"/>
              <a:t>Titulo gráfico</a:t>
            </a:r>
            <a:endParaRPr lang="es-ES"/>
          </a:p>
        </p:txBody>
      </p:sp>
      <p:sp>
        <p:nvSpPr>
          <p:cNvPr id="28" name="Marcador de texto 33"/>
          <p:cNvSpPr>
            <a:spLocks noGrp="1"/>
          </p:cNvSpPr>
          <p:nvPr>
            <p:ph type="body" sz="quarter" idx="13" hasCustomPrompt="1"/>
          </p:nvPr>
        </p:nvSpPr>
        <p:spPr>
          <a:xfrm>
            <a:off x="4171618" y="2264255"/>
            <a:ext cx="3871913" cy="293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CL"/>
              <a:t>(Bajada titulo)</a:t>
            </a:r>
            <a:endParaRPr lang="es-ES"/>
          </a:p>
        </p:txBody>
      </p:sp>
      <p:sp>
        <p:nvSpPr>
          <p:cNvPr id="31" name="Marcador de tabla 30"/>
          <p:cNvSpPr>
            <a:spLocks noGrp="1"/>
          </p:cNvSpPr>
          <p:nvPr>
            <p:ph type="tbl" sz="quarter" idx="14"/>
          </p:nvPr>
        </p:nvSpPr>
        <p:spPr>
          <a:xfrm>
            <a:off x="1463675" y="2684663"/>
            <a:ext cx="9393238" cy="34607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364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0382D7-BD29-4AC5-A445-1305613EF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08" y="2268152"/>
            <a:ext cx="2864457" cy="15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28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Un águila volando&#10;&#10;Descripción generada automáticamente">
            <a:extLst>
              <a:ext uri="{FF2B5EF4-FFF2-40B4-BE49-F238E27FC236}">
                <a16:creationId xmlns:a16="http://schemas.microsoft.com/office/drawing/2014/main" id="{6E73E778-DFC4-4E14-84A1-D870182C8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93" y="-17585"/>
            <a:ext cx="12314037" cy="6875586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656988CF-F44B-4E05-9EE6-173FD0FFAB5C}"/>
              </a:ext>
            </a:extLst>
          </p:cNvPr>
          <p:cNvSpPr/>
          <p:nvPr userDrawn="1"/>
        </p:nvSpPr>
        <p:spPr>
          <a:xfrm>
            <a:off x="-122037" y="-17586"/>
            <a:ext cx="12337481" cy="68755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E018F69-2EAF-418E-8E84-1BFAF7E0DF47}"/>
              </a:ext>
            </a:extLst>
          </p:cNvPr>
          <p:cNvSpPr/>
          <p:nvPr userDrawn="1"/>
        </p:nvSpPr>
        <p:spPr>
          <a:xfrm flipV="1">
            <a:off x="1623237" y="6708740"/>
            <a:ext cx="8943730" cy="14926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A514E67-3F37-4F8A-AFF7-D43B91E8A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3480" y="2395736"/>
            <a:ext cx="6102106" cy="112825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4500"/>
              </a:lnSpc>
              <a:spcBef>
                <a:spcPts val="0"/>
              </a:spcBef>
              <a:buNone/>
              <a:defRPr sz="4400">
                <a:solidFill>
                  <a:srgbClr val="001730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TÍTULO </a:t>
            </a:r>
          </a:p>
          <a:p>
            <a:pPr lvl="0"/>
            <a:r>
              <a:rPr lang="es-ES" dirty="0"/>
              <a:t>PRESENTACIÓN</a:t>
            </a:r>
            <a:endParaRPr lang="es-CL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2743104-23AE-497D-84C6-E370AFB60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6717" y="5283903"/>
            <a:ext cx="4960249" cy="33468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001730"/>
                </a:solidFill>
                <a:latin typeface="+mj-lt"/>
              </a:defRPr>
            </a:lvl1pPr>
          </a:lstStyle>
          <a:p>
            <a:pPr lvl="0"/>
            <a:r>
              <a:rPr lang="es-CL" dirty="0"/>
              <a:t>Nombre Apellido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AA2BDA34-D66F-4E5A-9E56-3080E287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9801" y="5636169"/>
            <a:ext cx="4960249" cy="33468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highlight>
                  <a:srgbClr val="001730"/>
                </a:highlight>
                <a:latin typeface="+mj-lt"/>
              </a:defRPr>
            </a:lvl1pPr>
          </a:lstStyle>
          <a:p>
            <a:pPr lvl="0"/>
            <a:r>
              <a:rPr lang="es-CL" dirty="0"/>
              <a:t>Cargo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5595B48-0C1C-497D-80D3-AF2683A33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3237" y="6367589"/>
            <a:ext cx="8936813" cy="242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 dirty="0"/>
              <a:t>Banco Central de Chile, mes, año</a:t>
            </a:r>
            <a:endParaRPr lang="es-CL" dirty="0"/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DD1CDD69-BEE3-4A2A-9B7E-E00C035F0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30" y="385307"/>
            <a:ext cx="897920" cy="13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52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7" y="-6375"/>
            <a:ext cx="12260190" cy="6885597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-9306" y="-6498"/>
            <a:ext cx="12250616" cy="688559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5CA362-362A-4D35-81F3-1C26C036A0FA}"/>
              </a:ext>
            </a:extLst>
          </p:cNvPr>
          <p:cNvSpPr/>
          <p:nvPr userDrawn="1"/>
        </p:nvSpPr>
        <p:spPr>
          <a:xfrm flipV="1">
            <a:off x="1623237" y="6708739"/>
            <a:ext cx="8943730" cy="175831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3A8D136-9445-46E8-8476-A54B8AD0BAB8}"/>
              </a:ext>
            </a:extLst>
          </p:cNvPr>
          <p:cNvSpPr/>
          <p:nvPr userDrawn="1"/>
        </p:nvSpPr>
        <p:spPr>
          <a:xfrm>
            <a:off x="10391108" y="2954215"/>
            <a:ext cx="134017" cy="482208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6DBF03-6C8B-4064-93B7-6CD972139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238" y="2883871"/>
            <a:ext cx="8728990" cy="568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rgbClr val="001730"/>
                </a:solidFill>
                <a:latin typeface="+mn-lt"/>
              </a:defRPr>
            </a:lvl1pPr>
          </a:lstStyle>
          <a:p>
            <a:pPr lvl="0"/>
            <a:r>
              <a:rPr lang="es-CL" dirty="0"/>
              <a:t>Capítulo 01</a:t>
            </a:r>
          </a:p>
        </p:txBody>
      </p:sp>
    </p:spTree>
    <p:extLst>
      <p:ext uri="{BB962C8B-B14F-4D97-AF65-F5344CB8AC3E}">
        <p14:creationId xmlns:p14="http://schemas.microsoft.com/office/powerpoint/2010/main" val="3578682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3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EB143DF-5A0B-4D89-9D73-77547F08A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" y="0"/>
            <a:ext cx="12230101" cy="6858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-900" y="5349"/>
            <a:ext cx="12230101" cy="68526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5CA362-362A-4D35-81F3-1C26C036A0FA}"/>
              </a:ext>
            </a:extLst>
          </p:cNvPr>
          <p:cNvSpPr/>
          <p:nvPr userDrawn="1"/>
        </p:nvSpPr>
        <p:spPr>
          <a:xfrm flipV="1">
            <a:off x="1623237" y="6708740"/>
            <a:ext cx="8943730" cy="14926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FEE0FB-3057-41C6-8581-40405349E81C}"/>
              </a:ext>
            </a:extLst>
          </p:cNvPr>
          <p:cNvSpPr/>
          <p:nvPr userDrawn="1"/>
        </p:nvSpPr>
        <p:spPr>
          <a:xfrm>
            <a:off x="10391108" y="2954215"/>
            <a:ext cx="134017" cy="482208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8A26B498-1289-4D01-A4ED-3364461B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238" y="2883871"/>
            <a:ext cx="8728990" cy="568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rgbClr val="001730"/>
                </a:solidFill>
                <a:latin typeface="+mn-lt"/>
              </a:defRPr>
            </a:lvl1pPr>
          </a:lstStyle>
          <a:p>
            <a:pPr lvl="0"/>
            <a:r>
              <a:rPr lang="es-CL" dirty="0"/>
              <a:t>Capítulo 02</a:t>
            </a:r>
          </a:p>
        </p:txBody>
      </p:sp>
    </p:spTree>
    <p:extLst>
      <p:ext uri="{BB962C8B-B14F-4D97-AF65-F5344CB8AC3E}">
        <p14:creationId xmlns:p14="http://schemas.microsoft.com/office/powerpoint/2010/main" val="1807856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3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75F850-BB10-44EF-9E7D-276D40FD35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0" y="-33259"/>
            <a:ext cx="12327056" cy="6914707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-64720" y="-33260"/>
            <a:ext cx="12362465" cy="6914707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5CA362-362A-4D35-81F3-1C26C036A0FA}"/>
              </a:ext>
            </a:extLst>
          </p:cNvPr>
          <p:cNvSpPr/>
          <p:nvPr userDrawn="1"/>
        </p:nvSpPr>
        <p:spPr>
          <a:xfrm flipV="1">
            <a:off x="1623237" y="6708739"/>
            <a:ext cx="8943730" cy="17270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FD712F-5A1B-4572-B056-BD3C7773AA14}"/>
              </a:ext>
            </a:extLst>
          </p:cNvPr>
          <p:cNvSpPr/>
          <p:nvPr userDrawn="1"/>
        </p:nvSpPr>
        <p:spPr>
          <a:xfrm>
            <a:off x="10391108" y="2954215"/>
            <a:ext cx="134017" cy="482208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221C6EE-1F0E-4377-93D6-6985447ABA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238" y="2883871"/>
            <a:ext cx="8728990" cy="568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rgbClr val="001730"/>
                </a:solidFill>
                <a:latin typeface="+mn-lt"/>
              </a:defRPr>
            </a:lvl1pPr>
          </a:lstStyle>
          <a:p>
            <a:pPr lvl="0"/>
            <a:r>
              <a:rPr lang="es-CL" dirty="0"/>
              <a:t>Capítulo 03</a:t>
            </a:r>
          </a:p>
        </p:txBody>
      </p:sp>
    </p:spTree>
    <p:extLst>
      <p:ext uri="{BB962C8B-B14F-4D97-AF65-F5344CB8AC3E}">
        <p14:creationId xmlns:p14="http://schemas.microsoft.com/office/powerpoint/2010/main" val="996603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3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5635BF2-DBFA-4D68-B98D-094C8410A32F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Marcador de número de diapositiva"/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C679608-46DB-42BA-BF56-E0DFB4FC08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184900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 dirty="0"/>
              <a:t>Título página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70758B0-E31B-4899-B79E-31853EFDD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7137" y="1552943"/>
            <a:ext cx="9671539" cy="457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BF9C69"/>
                </a:solidFill>
              </a:defRPr>
            </a:lvl1pPr>
          </a:lstStyle>
          <a:p>
            <a:pPr lvl="0"/>
            <a:r>
              <a:rPr lang="es-CL" dirty="0"/>
              <a:t>Texto subtítulo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5D77216-C29C-4C0E-8154-65A7AC7EB2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5873" y="2259318"/>
            <a:ext cx="9342804" cy="383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 dirty="0"/>
              <a:t>Texto párrafo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A2CFE884-7644-427B-A93C-6D280F3193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8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una fig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0A523825-8C67-424F-8312-6F5ED6B03A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184900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 dirty="0"/>
              <a:t>Título página</a:t>
            </a:r>
          </a:p>
        </p:txBody>
      </p:sp>
      <p:sp>
        <p:nvSpPr>
          <p:cNvPr id="9" name="Marcador de gráfico 8">
            <a:extLst>
              <a:ext uri="{FF2B5EF4-FFF2-40B4-BE49-F238E27FC236}">
                <a16:creationId xmlns:a16="http://schemas.microsoft.com/office/drawing/2014/main" id="{B304EA99-57C5-4370-9BB1-638AF753368F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725677" y="2175925"/>
            <a:ext cx="8763000" cy="3340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730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17847C0-8313-4AA7-8422-C5ED721DB8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5677" y="1301632"/>
            <a:ext cx="87630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BF9C69"/>
                </a:solidFill>
              </a:defRPr>
            </a:lvl1pPr>
          </a:lstStyle>
          <a:p>
            <a:pPr lvl="0"/>
            <a:r>
              <a:rPr lang="es-CL" dirty="0"/>
              <a:t>Título figura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565C250-6BBE-4F44-9942-14A2A3920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5677" y="1659240"/>
            <a:ext cx="8762999" cy="3287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 dirty="0"/>
              <a:t>Bajada 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EB35196F-2633-4DA5-BBC1-F9F9A7681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5677" y="5681248"/>
            <a:ext cx="8762998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 dirty="0"/>
              <a:t>Fuente: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5882BA-3105-4B47-9A93-2FA2B8801642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5 Marcador de número de diapositiva">
            <a:extLst>
              <a:ext uri="{FF2B5EF4-FFF2-40B4-BE49-F238E27FC236}">
                <a16:creationId xmlns:a16="http://schemas.microsoft.com/office/drawing/2014/main" id="{D7932761-31FF-4FC9-81ED-9EE4D7559D60}"/>
              </a:ext>
            </a:extLst>
          </p:cNvPr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 dirty="0">
              <a:solidFill>
                <a:schemeClr val="bg1"/>
              </a:solidFill>
            </a:endParaRP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833F609-BB4E-43CE-8CBC-5A0B121666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os figu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gráfico 35">
            <a:extLst>
              <a:ext uri="{FF2B5EF4-FFF2-40B4-BE49-F238E27FC236}">
                <a16:creationId xmlns:a16="http://schemas.microsoft.com/office/drawing/2014/main" id="{35E36D74-5B9D-46FA-9FF0-142CC6F4CD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63910" y="2429640"/>
            <a:ext cx="4653043" cy="295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730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6" name="Marcador de gráfico 35">
            <a:extLst>
              <a:ext uri="{FF2B5EF4-FFF2-40B4-BE49-F238E27FC236}">
                <a16:creationId xmlns:a16="http://schemas.microsoft.com/office/drawing/2014/main" id="{87B87A25-DBCA-447E-B700-0B1E2375328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048" y="2423237"/>
            <a:ext cx="4653043" cy="295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730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181922D-7552-4D32-829A-257349DFC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366608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 dirty="0"/>
              <a:t>Título página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A05E8802-3735-4F73-A799-57CA4E9FFD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3909" y="1393346"/>
            <a:ext cx="4653044" cy="277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BF9C69"/>
                </a:solidFill>
              </a:defRPr>
            </a:lvl1pPr>
          </a:lstStyle>
          <a:p>
            <a:pPr lvl="0"/>
            <a:r>
              <a:rPr lang="es-CL" dirty="0"/>
              <a:t>Título figura 1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7F45545-E260-494D-9BD3-F5F95FABC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3910" y="1740877"/>
            <a:ext cx="4653044" cy="247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 dirty="0"/>
              <a:t>Bajada título</a:t>
            </a:r>
          </a:p>
        </p:txBody>
      </p:sp>
      <p:sp>
        <p:nvSpPr>
          <p:cNvPr id="23" name="Marcador de texto 11">
            <a:extLst>
              <a:ext uri="{FF2B5EF4-FFF2-40B4-BE49-F238E27FC236}">
                <a16:creationId xmlns:a16="http://schemas.microsoft.com/office/drawing/2014/main" id="{FD2B7D7E-D583-44EF-A98A-B12F9CF4F8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48" y="1393346"/>
            <a:ext cx="4653044" cy="277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BF9C69"/>
                </a:solidFill>
              </a:defRPr>
            </a:lvl1pPr>
          </a:lstStyle>
          <a:p>
            <a:pPr lvl="0"/>
            <a:r>
              <a:rPr lang="es-CL" dirty="0"/>
              <a:t>Título figura 2</a:t>
            </a:r>
          </a:p>
        </p:txBody>
      </p:sp>
      <p:sp>
        <p:nvSpPr>
          <p:cNvPr id="24" name="Marcador de texto 16">
            <a:extLst>
              <a:ext uri="{FF2B5EF4-FFF2-40B4-BE49-F238E27FC236}">
                <a16:creationId xmlns:a16="http://schemas.microsoft.com/office/drawing/2014/main" id="{2F9EED2F-210E-4F45-ADDA-A6B05355E5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049" y="1740877"/>
            <a:ext cx="4653044" cy="247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 dirty="0"/>
              <a:t>Bajada 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9ECE1D94-8A4D-46F1-A6BE-B2D579EE3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3909" y="5530734"/>
            <a:ext cx="4653044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 dirty="0"/>
              <a:t>Fuente:</a:t>
            </a:r>
          </a:p>
        </p:txBody>
      </p:sp>
      <p:sp>
        <p:nvSpPr>
          <p:cNvPr id="26" name="Marcador de texto 18">
            <a:extLst>
              <a:ext uri="{FF2B5EF4-FFF2-40B4-BE49-F238E27FC236}">
                <a16:creationId xmlns:a16="http://schemas.microsoft.com/office/drawing/2014/main" id="{CB7F9738-FB76-43A9-A149-9B943E26E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5048" y="5539890"/>
            <a:ext cx="4653044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 dirty="0"/>
              <a:t>Fuente: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AEEBCB7-4E22-40E8-83A6-C87327F45481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B05C7F21-5F92-4B09-BAFE-2F3F352C1F38}"/>
              </a:ext>
            </a:extLst>
          </p:cNvPr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 dirty="0">
              <a:solidFill>
                <a:schemeClr val="bg1"/>
              </a:solidFill>
            </a:endParaRPr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38753DA4-D39E-4636-A4B9-14A92A1C3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4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7" y="-46209"/>
            <a:ext cx="12305413" cy="692179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9B69C9E-4FF9-4DC8-A926-B7B2FBF7039B}"/>
              </a:ext>
            </a:extLst>
          </p:cNvPr>
          <p:cNvSpPr/>
          <p:nvPr userDrawn="1"/>
        </p:nvSpPr>
        <p:spPr>
          <a:xfrm>
            <a:off x="-17587" y="-47420"/>
            <a:ext cx="12305413" cy="692179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69D7B0BF-73E8-4485-B0DB-AC322704FE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366608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 dirty="0"/>
              <a:t>Título página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E4CAC7-A1B5-440E-BCAC-D25346A16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6530" y="1911269"/>
            <a:ext cx="2530685" cy="35107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 dirty="0"/>
              <a:t>Párrafo 1</a:t>
            </a:r>
            <a:endParaRPr lang="es-CL" dirty="0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A285B03C-3E81-480D-95EF-F548B72CBE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0657" y="1911269"/>
            <a:ext cx="2530685" cy="35107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 dirty="0"/>
              <a:t>Párrafo 2</a:t>
            </a:r>
            <a:endParaRPr lang="es-CL" dirty="0"/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2C7ED606-4095-4E3B-A945-932E4B71C8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436" y="1911269"/>
            <a:ext cx="2530685" cy="35107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 dirty="0"/>
              <a:t>Párrafo 3</a:t>
            </a:r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473A82E-A977-45F6-8279-FA42BD1B4333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5 Marcador de número de diapositiva">
            <a:extLst>
              <a:ext uri="{FF2B5EF4-FFF2-40B4-BE49-F238E27FC236}">
                <a16:creationId xmlns:a16="http://schemas.microsoft.com/office/drawing/2014/main" id="{E7E8FC9B-A05E-4862-9EDE-F80B6D587810}"/>
              </a:ext>
            </a:extLst>
          </p:cNvPr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 dirty="0">
              <a:solidFill>
                <a:schemeClr val="bg1"/>
              </a:solidFill>
            </a:endParaRPr>
          </a:p>
        </p:txBody>
      </p:sp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A95EA70C-7502-41A0-ABA8-3B275405FA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420AB239-6BC9-48B5-97DD-FD16BAECAA0F}"/>
              </a:ext>
            </a:extLst>
          </p:cNvPr>
          <p:cNvSpPr/>
          <p:nvPr userDrawn="1"/>
        </p:nvSpPr>
        <p:spPr>
          <a:xfrm>
            <a:off x="4830657" y="5637600"/>
            <a:ext cx="2530686" cy="11520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7DD2650-8862-40BB-9C0C-79540E64C12D}"/>
              </a:ext>
            </a:extLst>
          </p:cNvPr>
          <p:cNvSpPr/>
          <p:nvPr userDrawn="1"/>
        </p:nvSpPr>
        <p:spPr>
          <a:xfrm>
            <a:off x="8032435" y="5637600"/>
            <a:ext cx="2530685" cy="11520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5F6CE18-C4AA-4901-925B-BD79EAA596D0}"/>
              </a:ext>
            </a:extLst>
          </p:cNvPr>
          <p:cNvSpPr/>
          <p:nvPr userDrawn="1"/>
        </p:nvSpPr>
        <p:spPr>
          <a:xfrm>
            <a:off x="1566530" y="5637600"/>
            <a:ext cx="2530685" cy="9480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1870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EB143DF-5A0B-4D89-9D73-77547F08A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" y="0"/>
            <a:ext cx="12230101" cy="6858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-900" y="5349"/>
            <a:ext cx="12230101" cy="68526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5CA362-362A-4D35-81F3-1C26C036A0FA}"/>
              </a:ext>
            </a:extLst>
          </p:cNvPr>
          <p:cNvSpPr/>
          <p:nvPr userDrawn="1"/>
        </p:nvSpPr>
        <p:spPr>
          <a:xfrm flipV="1">
            <a:off x="1623237" y="6708740"/>
            <a:ext cx="8943730" cy="14926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FEE0FB-3057-41C6-8581-40405349E81C}"/>
              </a:ext>
            </a:extLst>
          </p:cNvPr>
          <p:cNvSpPr/>
          <p:nvPr userDrawn="1"/>
        </p:nvSpPr>
        <p:spPr>
          <a:xfrm>
            <a:off x="10391108" y="2954215"/>
            <a:ext cx="134017" cy="482208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8A26B498-1289-4D01-A4ED-3364461BD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238" y="2883871"/>
            <a:ext cx="8728990" cy="568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rgbClr val="001730"/>
                </a:solidFill>
                <a:latin typeface="+mn-lt"/>
              </a:defRPr>
            </a:lvl1pPr>
          </a:lstStyle>
          <a:p>
            <a:pPr lvl="0"/>
            <a:r>
              <a:rPr lang="es-CL"/>
              <a:t>Capítulo 02</a:t>
            </a:r>
          </a:p>
        </p:txBody>
      </p:sp>
    </p:spTree>
    <p:extLst>
      <p:ext uri="{BB962C8B-B14F-4D97-AF65-F5344CB8AC3E}">
        <p14:creationId xmlns:p14="http://schemas.microsoft.com/office/powerpoint/2010/main" val="406995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3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/introdu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EFADE01-43C9-47AF-80E8-6FD80548E09C}"/>
              </a:ext>
            </a:extLst>
          </p:cNvPr>
          <p:cNvSpPr/>
          <p:nvPr userDrawn="1"/>
        </p:nvSpPr>
        <p:spPr>
          <a:xfrm>
            <a:off x="0" y="0"/>
            <a:ext cx="3890513" cy="685800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175731" y="375223"/>
            <a:ext cx="3539050" cy="178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s-CL" dirty="0"/>
              <a:t>Introducción</a:t>
            </a:r>
            <a:endParaRPr lang="es-E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4218317" y="279102"/>
            <a:ext cx="7797952" cy="636323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784589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abl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0"/>
            <a:ext cx="12192000" cy="1678345"/>
          </a:xfrm>
          <a:prstGeom prst="rect">
            <a:avLst/>
          </a:prstGeom>
          <a:gradFill flip="none" rotWithShape="1">
            <a:gsLst>
              <a:gs pos="0">
                <a:srgbClr val="111E35"/>
              </a:gs>
              <a:gs pos="98000">
                <a:schemeClr val="accent5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ador de tex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63675" y="479425"/>
            <a:ext cx="9393238" cy="111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Titulo</a:t>
            </a:r>
          </a:p>
        </p:txBody>
      </p:sp>
      <p:sp>
        <p:nvSpPr>
          <p:cNvPr id="26" name="Marcador de texto 27"/>
          <p:cNvSpPr>
            <a:spLocks noGrp="1"/>
          </p:cNvSpPr>
          <p:nvPr>
            <p:ph type="body" sz="quarter" idx="11" hasCustomPrompt="1"/>
          </p:nvPr>
        </p:nvSpPr>
        <p:spPr>
          <a:xfrm>
            <a:off x="1463674" y="6261905"/>
            <a:ext cx="9392991" cy="439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s-CL" dirty="0"/>
              <a:t>Fuente:</a:t>
            </a:r>
            <a:endParaRPr lang="es-ES" dirty="0"/>
          </a:p>
        </p:txBody>
      </p:sp>
      <p:sp>
        <p:nvSpPr>
          <p:cNvPr id="27" name="Marcador de texto 29"/>
          <p:cNvSpPr>
            <a:spLocks noGrp="1"/>
          </p:cNvSpPr>
          <p:nvPr>
            <p:ph type="body" sz="quarter" idx="12" hasCustomPrompt="1"/>
          </p:nvPr>
        </p:nvSpPr>
        <p:spPr>
          <a:xfrm>
            <a:off x="4171618" y="1956680"/>
            <a:ext cx="3871913" cy="237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CL" dirty="0"/>
              <a:t>Titulo gráfico</a:t>
            </a:r>
            <a:endParaRPr lang="es-ES" dirty="0"/>
          </a:p>
        </p:txBody>
      </p:sp>
      <p:sp>
        <p:nvSpPr>
          <p:cNvPr id="28" name="Marcador de texto 33"/>
          <p:cNvSpPr>
            <a:spLocks noGrp="1"/>
          </p:cNvSpPr>
          <p:nvPr>
            <p:ph type="body" sz="quarter" idx="13" hasCustomPrompt="1"/>
          </p:nvPr>
        </p:nvSpPr>
        <p:spPr>
          <a:xfrm>
            <a:off x="4171618" y="2264255"/>
            <a:ext cx="3871913" cy="293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CL" dirty="0"/>
              <a:t>(Bajada titulo)</a:t>
            </a:r>
            <a:endParaRPr lang="es-ES" dirty="0"/>
          </a:p>
        </p:txBody>
      </p:sp>
      <p:sp>
        <p:nvSpPr>
          <p:cNvPr id="31" name="Marcador de tabla 30"/>
          <p:cNvSpPr>
            <a:spLocks noGrp="1"/>
          </p:cNvSpPr>
          <p:nvPr>
            <p:ph type="tbl" sz="quarter" idx="14"/>
          </p:nvPr>
        </p:nvSpPr>
        <p:spPr>
          <a:xfrm>
            <a:off x="1463675" y="2684663"/>
            <a:ext cx="9393238" cy="34607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31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3"/>
            <a:ext cx="12210526" cy="1288869"/>
          </a:xfrm>
          <a:prstGeom prst="rect">
            <a:avLst/>
          </a:prstGeom>
          <a:solidFill>
            <a:srgbClr val="1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09824" y="352049"/>
            <a:ext cx="974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1B0762-D108-4584-AABB-1A458EBFF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989" y="169556"/>
            <a:ext cx="544452" cy="7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2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75F850-BB10-44EF-9E7D-276D40FD35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0" y="-33259"/>
            <a:ext cx="12327056" cy="6914707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-64720" y="-33260"/>
            <a:ext cx="12362465" cy="6914707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5CA362-362A-4D35-81F3-1C26C036A0FA}"/>
              </a:ext>
            </a:extLst>
          </p:cNvPr>
          <p:cNvSpPr/>
          <p:nvPr userDrawn="1"/>
        </p:nvSpPr>
        <p:spPr>
          <a:xfrm flipV="1">
            <a:off x="1623237" y="6708739"/>
            <a:ext cx="8943730" cy="17270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FD712F-5A1B-4572-B056-BD3C7773AA14}"/>
              </a:ext>
            </a:extLst>
          </p:cNvPr>
          <p:cNvSpPr/>
          <p:nvPr userDrawn="1"/>
        </p:nvSpPr>
        <p:spPr>
          <a:xfrm>
            <a:off x="10391108" y="2954215"/>
            <a:ext cx="134017" cy="482208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221C6EE-1F0E-4377-93D6-6985447ABA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238" y="2883871"/>
            <a:ext cx="8728990" cy="5685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rgbClr val="001730"/>
                </a:solidFill>
                <a:latin typeface="+mn-lt"/>
              </a:defRPr>
            </a:lvl1pPr>
          </a:lstStyle>
          <a:p>
            <a:pPr lvl="0"/>
            <a:r>
              <a:rPr lang="es-CL"/>
              <a:t>Capítulo 03</a:t>
            </a:r>
          </a:p>
        </p:txBody>
      </p:sp>
    </p:spTree>
    <p:extLst>
      <p:ext uri="{BB962C8B-B14F-4D97-AF65-F5344CB8AC3E}">
        <p14:creationId xmlns:p14="http://schemas.microsoft.com/office/powerpoint/2010/main" val="331938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3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5635BF2-DBFA-4D68-B98D-094C8410A32F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Marcador de número de diapositiva"/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>
              <a:solidFill>
                <a:schemeClr val="bg1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C679608-46DB-42BA-BF56-E0DFB4FC08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184900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Título página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70758B0-E31B-4899-B79E-31853EFDD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7137" y="1552943"/>
            <a:ext cx="9671539" cy="457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BF9C69"/>
                </a:solidFill>
              </a:defRPr>
            </a:lvl1pPr>
          </a:lstStyle>
          <a:p>
            <a:pPr lvl="0"/>
            <a:r>
              <a:rPr lang="es-CL"/>
              <a:t>Texto subtítulo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5D77216-C29C-4C0E-8154-65A7AC7EB2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5873" y="2259318"/>
            <a:ext cx="9342804" cy="383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Texto párrafo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A2CFE884-7644-427B-A93C-6D280F3193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7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una fig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0A523825-8C67-424F-8312-6F5ED6B03A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184900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Título página</a:t>
            </a:r>
          </a:p>
        </p:txBody>
      </p:sp>
      <p:sp>
        <p:nvSpPr>
          <p:cNvPr id="9" name="Marcador de gráfico 8">
            <a:extLst>
              <a:ext uri="{FF2B5EF4-FFF2-40B4-BE49-F238E27FC236}">
                <a16:creationId xmlns:a16="http://schemas.microsoft.com/office/drawing/2014/main" id="{B304EA99-57C5-4370-9BB1-638AF753368F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725677" y="2175925"/>
            <a:ext cx="8763000" cy="3340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730"/>
                </a:solidFill>
              </a:defRPr>
            </a:lvl1pPr>
          </a:lstStyle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17847C0-8313-4AA7-8422-C5ED721DB8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5677" y="1301632"/>
            <a:ext cx="87630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BF9C69"/>
                </a:solidFill>
              </a:defRPr>
            </a:lvl1pPr>
          </a:lstStyle>
          <a:p>
            <a:pPr lvl="0"/>
            <a:r>
              <a:rPr lang="es-CL"/>
              <a:t>Título figura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565C250-6BBE-4F44-9942-14A2A3920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5677" y="1659240"/>
            <a:ext cx="8762999" cy="3287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Bajada 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EB35196F-2633-4DA5-BBC1-F9F9A7681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5677" y="5681248"/>
            <a:ext cx="8762998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Fuente: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5882BA-3105-4B47-9A93-2FA2B8801642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5 Marcador de número de diapositiva">
            <a:extLst>
              <a:ext uri="{FF2B5EF4-FFF2-40B4-BE49-F238E27FC236}">
                <a16:creationId xmlns:a16="http://schemas.microsoft.com/office/drawing/2014/main" id="{D7932761-31FF-4FC9-81ED-9EE4D7559D60}"/>
              </a:ext>
            </a:extLst>
          </p:cNvPr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>
              <a:solidFill>
                <a:schemeClr val="bg1"/>
              </a:solidFill>
            </a:endParaRP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833F609-BB4E-43CE-8CBC-5A0B121666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91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os figu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gráfico 35">
            <a:extLst>
              <a:ext uri="{FF2B5EF4-FFF2-40B4-BE49-F238E27FC236}">
                <a16:creationId xmlns:a16="http://schemas.microsoft.com/office/drawing/2014/main" id="{35E36D74-5B9D-46FA-9FF0-142CC6F4CD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63910" y="2429640"/>
            <a:ext cx="4653043" cy="295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730"/>
                </a:solidFill>
              </a:defRPr>
            </a:lvl1pPr>
          </a:lstStyle>
          <a:p>
            <a:endParaRPr lang="es-ES"/>
          </a:p>
        </p:txBody>
      </p:sp>
      <p:sp>
        <p:nvSpPr>
          <p:cNvPr id="16" name="Marcador de gráfico 35">
            <a:extLst>
              <a:ext uri="{FF2B5EF4-FFF2-40B4-BE49-F238E27FC236}">
                <a16:creationId xmlns:a16="http://schemas.microsoft.com/office/drawing/2014/main" id="{87B87A25-DBCA-447E-B700-0B1E2375328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048" y="2423237"/>
            <a:ext cx="4653043" cy="295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730"/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181922D-7552-4D32-829A-257349DFC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366608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Título página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A05E8802-3735-4F73-A799-57CA4E9FFD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3909" y="1393346"/>
            <a:ext cx="4653044" cy="277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BF9C69"/>
                </a:solidFill>
              </a:defRPr>
            </a:lvl1pPr>
          </a:lstStyle>
          <a:p>
            <a:pPr lvl="0"/>
            <a:r>
              <a:rPr lang="es-CL"/>
              <a:t>Título figura 1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7F45545-E260-494D-9BD3-F5F95FABC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3910" y="1740877"/>
            <a:ext cx="4653044" cy="247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Bajada título</a:t>
            </a:r>
          </a:p>
        </p:txBody>
      </p:sp>
      <p:sp>
        <p:nvSpPr>
          <p:cNvPr id="23" name="Marcador de texto 11">
            <a:extLst>
              <a:ext uri="{FF2B5EF4-FFF2-40B4-BE49-F238E27FC236}">
                <a16:creationId xmlns:a16="http://schemas.microsoft.com/office/drawing/2014/main" id="{FD2B7D7E-D583-44EF-A98A-B12F9CF4F8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48" y="1393346"/>
            <a:ext cx="4653044" cy="277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BF9C69"/>
                </a:solidFill>
              </a:defRPr>
            </a:lvl1pPr>
          </a:lstStyle>
          <a:p>
            <a:pPr lvl="0"/>
            <a:r>
              <a:rPr lang="es-CL"/>
              <a:t>Título figura 2</a:t>
            </a:r>
          </a:p>
        </p:txBody>
      </p:sp>
      <p:sp>
        <p:nvSpPr>
          <p:cNvPr id="24" name="Marcador de texto 16">
            <a:extLst>
              <a:ext uri="{FF2B5EF4-FFF2-40B4-BE49-F238E27FC236}">
                <a16:creationId xmlns:a16="http://schemas.microsoft.com/office/drawing/2014/main" id="{2F9EED2F-210E-4F45-ADDA-A6B05355E5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049" y="1740877"/>
            <a:ext cx="4653044" cy="247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Bajada 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9ECE1D94-8A4D-46F1-A6BE-B2D579EE3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3909" y="5530734"/>
            <a:ext cx="4653044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Fuente:</a:t>
            </a:r>
          </a:p>
        </p:txBody>
      </p:sp>
      <p:sp>
        <p:nvSpPr>
          <p:cNvPr id="26" name="Marcador de texto 18">
            <a:extLst>
              <a:ext uri="{FF2B5EF4-FFF2-40B4-BE49-F238E27FC236}">
                <a16:creationId xmlns:a16="http://schemas.microsoft.com/office/drawing/2014/main" id="{CB7F9738-FB76-43A9-A149-9B943E26E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5048" y="5539890"/>
            <a:ext cx="4653044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Fuente: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AEEBCB7-4E22-40E8-83A6-C87327F45481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B05C7F21-5F92-4B09-BAFE-2F3F352C1F38}"/>
              </a:ext>
            </a:extLst>
          </p:cNvPr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>
              <a:solidFill>
                <a:schemeClr val="bg1"/>
              </a:solidFill>
            </a:endParaRPr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38753DA4-D39E-4636-A4B9-14A92A1C3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87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7" y="-46209"/>
            <a:ext cx="12305413" cy="692179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9B69C9E-4FF9-4DC8-A926-B7B2FBF7039B}"/>
              </a:ext>
            </a:extLst>
          </p:cNvPr>
          <p:cNvSpPr/>
          <p:nvPr userDrawn="1"/>
        </p:nvSpPr>
        <p:spPr>
          <a:xfrm>
            <a:off x="-17587" y="-47420"/>
            <a:ext cx="12305413" cy="692179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69D7B0BF-73E8-4485-B0DB-AC322704FE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77" y="335077"/>
            <a:ext cx="10366608" cy="72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1730"/>
                </a:solidFill>
              </a:defRPr>
            </a:lvl1pPr>
          </a:lstStyle>
          <a:p>
            <a:pPr lvl="0"/>
            <a:r>
              <a:rPr lang="es-CL"/>
              <a:t>Título página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E4CAC7-A1B5-440E-BCAC-D25346A16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6530" y="1911269"/>
            <a:ext cx="2530685" cy="35107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/>
              <a:t>Párrafo 1</a:t>
            </a:r>
            <a:endParaRPr lang="es-CL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A285B03C-3E81-480D-95EF-F548B72CBE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0657" y="1911269"/>
            <a:ext cx="2530685" cy="35107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/>
              <a:t>Párrafo 2</a:t>
            </a:r>
            <a:endParaRPr lang="es-CL"/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2C7ED606-4095-4E3B-A945-932E4B71C8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436" y="1911269"/>
            <a:ext cx="2530685" cy="35107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1730"/>
                </a:solidFill>
              </a:defRPr>
            </a:lvl1pPr>
          </a:lstStyle>
          <a:p>
            <a:pPr lvl="0"/>
            <a:r>
              <a:rPr lang="es-ES"/>
              <a:t>Párrafo 3</a:t>
            </a:r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473A82E-A977-45F6-8279-FA42BD1B4333}"/>
              </a:ext>
            </a:extLst>
          </p:cNvPr>
          <p:cNvSpPr/>
          <p:nvPr userDrawn="1"/>
        </p:nvSpPr>
        <p:spPr>
          <a:xfrm>
            <a:off x="11343256" y="0"/>
            <a:ext cx="354567" cy="833247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5 Marcador de número de diapositiva">
            <a:extLst>
              <a:ext uri="{FF2B5EF4-FFF2-40B4-BE49-F238E27FC236}">
                <a16:creationId xmlns:a16="http://schemas.microsoft.com/office/drawing/2014/main" id="{E7E8FC9B-A05E-4862-9EDE-F80B6D587810}"/>
              </a:ext>
            </a:extLst>
          </p:cNvPr>
          <p:cNvSpPr txBox="1">
            <a:spLocks/>
          </p:cNvSpPr>
          <p:nvPr userDrawn="1"/>
        </p:nvSpPr>
        <p:spPr>
          <a:xfrm>
            <a:off x="11154975" y="430799"/>
            <a:ext cx="705767" cy="3353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CE3978-486A-4AC4-98CA-5600982EA629}" type="slidenum">
              <a:rPr lang="es-CL" sz="1100" smtClean="0">
                <a:solidFill>
                  <a:schemeClr val="bg1"/>
                </a:solidFill>
              </a:rPr>
              <a:pPr algn="ctr"/>
              <a:t>‹Nº›</a:t>
            </a:fld>
            <a:endParaRPr lang="es-CL" sz="1100">
              <a:solidFill>
                <a:schemeClr val="bg1"/>
              </a:solidFill>
            </a:endParaRPr>
          </a:p>
        </p:txBody>
      </p:sp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A95EA70C-7502-41A0-ABA8-3B275405FA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6" y="5615898"/>
            <a:ext cx="653179" cy="101166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420AB239-6BC9-48B5-97DD-FD16BAECAA0F}"/>
              </a:ext>
            </a:extLst>
          </p:cNvPr>
          <p:cNvSpPr/>
          <p:nvPr userDrawn="1"/>
        </p:nvSpPr>
        <p:spPr>
          <a:xfrm>
            <a:off x="4830657" y="5637600"/>
            <a:ext cx="2530686" cy="11520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7DD2650-8862-40BB-9C0C-79540E64C12D}"/>
              </a:ext>
            </a:extLst>
          </p:cNvPr>
          <p:cNvSpPr/>
          <p:nvPr userDrawn="1"/>
        </p:nvSpPr>
        <p:spPr>
          <a:xfrm>
            <a:off x="8032435" y="5637600"/>
            <a:ext cx="2530685" cy="11520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5F6CE18-C4AA-4901-925B-BD79EAA596D0}"/>
              </a:ext>
            </a:extLst>
          </p:cNvPr>
          <p:cNvSpPr/>
          <p:nvPr userDrawn="1"/>
        </p:nvSpPr>
        <p:spPr>
          <a:xfrm>
            <a:off x="1566530" y="5637600"/>
            <a:ext cx="2530685" cy="94800"/>
          </a:xfrm>
          <a:prstGeom prst="rect">
            <a:avLst/>
          </a:prstGeom>
          <a:solidFill>
            <a:srgbClr val="BF9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931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abl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0"/>
            <a:ext cx="12192000" cy="1678345"/>
          </a:xfrm>
          <a:prstGeom prst="rect">
            <a:avLst/>
          </a:prstGeom>
          <a:gradFill flip="none" rotWithShape="1">
            <a:gsLst>
              <a:gs pos="0">
                <a:srgbClr val="111E35"/>
              </a:gs>
              <a:gs pos="98000">
                <a:schemeClr val="accent5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ador de tex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63675" y="479425"/>
            <a:ext cx="9393238" cy="111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Titulo</a:t>
            </a:r>
          </a:p>
        </p:txBody>
      </p:sp>
      <p:sp>
        <p:nvSpPr>
          <p:cNvPr id="26" name="Marcador de texto 27"/>
          <p:cNvSpPr>
            <a:spLocks noGrp="1"/>
          </p:cNvSpPr>
          <p:nvPr>
            <p:ph type="body" sz="quarter" idx="11" hasCustomPrompt="1"/>
          </p:nvPr>
        </p:nvSpPr>
        <p:spPr>
          <a:xfrm>
            <a:off x="1463674" y="6261905"/>
            <a:ext cx="9392991" cy="439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s-CL"/>
              <a:t>Fuente:</a:t>
            </a:r>
            <a:endParaRPr lang="es-ES"/>
          </a:p>
        </p:txBody>
      </p:sp>
      <p:sp>
        <p:nvSpPr>
          <p:cNvPr id="27" name="Marcador de texto 29"/>
          <p:cNvSpPr>
            <a:spLocks noGrp="1"/>
          </p:cNvSpPr>
          <p:nvPr>
            <p:ph type="body" sz="quarter" idx="12" hasCustomPrompt="1"/>
          </p:nvPr>
        </p:nvSpPr>
        <p:spPr>
          <a:xfrm>
            <a:off x="4171618" y="1956680"/>
            <a:ext cx="3871913" cy="237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CL"/>
              <a:t>Titulo gráfico</a:t>
            </a:r>
            <a:endParaRPr lang="es-ES"/>
          </a:p>
        </p:txBody>
      </p:sp>
      <p:sp>
        <p:nvSpPr>
          <p:cNvPr id="28" name="Marcador de texto 33"/>
          <p:cNvSpPr>
            <a:spLocks noGrp="1"/>
          </p:cNvSpPr>
          <p:nvPr>
            <p:ph type="body" sz="quarter" idx="13" hasCustomPrompt="1"/>
          </p:nvPr>
        </p:nvSpPr>
        <p:spPr>
          <a:xfrm>
            <a:off x="4171618" y="2264255"/>
            <a:ext cx="3871913" cy="293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CL"/>
              <a:t>(Bajada titulo)</a:t>
            </a:r>
            <a:endParaRPr lang="es-ES"/>
          </a:p>
        </p:txBody>
      </p:sp>
      <p:sp>
        <p:nvSpPr>
          <p:cNvPr id="31" name="Marcador de tabla 30"/>
          <p:cNvSpPr>
            <a:spLocks noGrp="1"/>
          </p:cNvSpPr>
          <p:nvPr>
            <p:ph type="tbl" sz="quarter" idx="14"/>
          </p:nvPr>
        </p:nvSpPr>
        <p:spPr>
          <a:xfrm>
            <a:off x="1463675" y="2684663"/>
            <a:ext cx="9393238" cy="34607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147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79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91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1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96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delpiano@bcentral.c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id.cl/documents/2446522/2454289/Carta+Circular+N%C2%B0+723+-+Actualizaci%C3%B3n+de+Especificaciones+T%C3%A9cnicas+y+Tablas+relativas+al+RO-SIID.pdf/a50e2931-8237-9d94-b061-b7646053f03c?t=171474740487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fbustamantec@bcentral.cl" TargetMode="External"/><Relationship Id="rId5" Type="http://schemas.openxmlformats.org/officeDocument/2006/relationships/hyperlink" Target="mailto:ndelpiano@bcentral.cl" TargetMode="External"/><Relationship Id="rId4" Type="http://schemas.openxmlformats.org/officeDocument/2006/relationships/hyperlink" Target="mailto:siiderivados@bcentral.c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id.c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s://www.siid.cl/web/siid/contenido/-/detalle/cartacircularn723-actualizac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2.xml"/><Relationship Id="rId15" Type="http://schemas.openxmlformats.org/officeDocument/2006/relationships/hyperlink" Target="https://www.siid.cl/documents/2446522/5291204/Acuerdo+2617-04-240125.pdf/f6cf9e6e-59a4-c0c9-525d-85d112d34b0b?t=1706633603774" TargetMode="Externa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Relationship Id="rId14" Type="http://schemas.openxmlformats.org/officeDocument/2006/relationships/hyperlink" Target="https://www.siid.cl/documents/2446522/5291204/Circular+N%C2%B0+3013-940+-+Modifica+RO-SIID.pdf/88d291e8-8d5e-bb7e-da3d-ad4861413f88?t=170663360467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entral.cl/en/web/banco-central/content/-/detalle/carta-circular-71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cmfchile.cl/normativa/cir_2277_2020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16781D-67CA-4575-81DB-631E45EAD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Septiembre, 2024</a:t>
            </a:r>
            <a:endParaRPr lang="es-CL" dirty="0"/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26FE3FE1-14B3-5F42-346F-ECE575DEB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52"/>
          <a:stretch/>
        </p:blipFill>
        <p:spPr>
          <a:xfrm>
            <a:off x="6954973" y="588938"/>
            <a:ext cx="2645432" cy="1024105"/>
          </a:xfrm>
          <a:prstGeom prst="rect">
            <a:avLst/>
          </a:prstGeom>
        </p:spPr>
      </p:pic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743909AC-5727-698B-D774-0824A611939F}"/>
              </a:ext>
            </a:extLst>
          </p:cNvPr>
          <p:cNvSpPr txBox="1">
            <a:spLocks/>
          </p:cNvSpPr>
          <p:nvPr/>
        </p:nvSpPr>
        <p:spPr>
          <a:xfrm>
            <a:off x="3787872" y="2655866"/>
            <a:ext cx="7078894" cy="77313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kern="1200">
                <a:solidFill>
                  <a:srgbClr val="0017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CL" dirty="0"/>
              <a:t>Nueva normativa sobre derivados de renta variable </a:t>
            </a:r>
          </a:p>
          <a:p>
            <a:endParaRPr lang="es-MX" alt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E7E65D-BADA-EAA8-8DF4-226E02505F4D}"/>
              </a:ext>
            </a:extLst>
          </p:cNvPr>
          <p:cNvSpPr txBox="1"/>
          <p:nvPr/>
        </p:nvSpPr>
        <p:spPr>
          <a:xfrm>
            <a:off x="5712908" y="4366660"/>
            <a:ext cx="51295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Nicole Delpiano – Jefe de grupo SIID</a:t>
            </a:r>
          </a:p>
          <a:p>
            <a:pPr algn="r"/>
            <a:r>
              <a:rPr lang="es-CL" dirty="0">
                <a:hlinkClick r:id="rId4"/>
              </a:rPr>
              <a:t>ndelpiano@bcentral.cl</a:t>
            </a:r>
            <a:endParaRPr lang="es-CL" dirty="0"/>
          </a:p>
          <a:p>
            <a:pPr algn="ctr"/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3238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791" y="1544716"/>
            <a:ext cx="5286269" cy="4842577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/>
              <a:t>Las entidades que deben informar al SIID y no estén acreditadas en este Sistema,  deberán enviar el Anexo 1 del RO-SIID,  designando a sus Administradores de perfiles.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/>
              <a:t>Para revocar/agregar nuevos Administradores de perfiles se debe enviar el Formulario de revocación y el Formulario de designaciones respectivo.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/>
              <a:t>Si la AGF filial bancaria va a reportar por medio de su matriz o entidad relacionada, debe enviar el Anexo con los datos de esta última.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66D219-7D54-6DBD-0585-624571D49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901" y="860174"/>
            <a:ext cx="4084274" cy="5384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C64D1BA4-C494-209B-373C-8B25A6C732BC}"/>
              </a:ext>
            </a:extLst>
          </p:cNvPr>
          <p:cNvSpPr txBox="1">
            <a:spLocks/>
          </p:cNvSpPr>
          <p:nvPr/>
        </p:nvSpPr>
        <p:spPr>
          <a:xfrm>
            <a:off x="936978" y="470707"/>
            <a:ext cx="10375918" cy="7258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rgbClr val="0017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400" b="1" dirty="0"/>
              <a:t>Acreditación Participantes del SIID</a:t>
            </a:r>
          </a:p>
          <a:p>
            <a:pPr algn="just"/>
            <a:endParaRPr lang="es-CL" sz="2000" b="1" dirty="0"/>
          </a:p>
          <a:p>
            <a:pPr algn="just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90548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2D61E3-2127-19AC-BBD5-C945621E7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/>
              <a:t>4. </a:t>
            </a:r>
            <a:r>
              <a:rPr lang="es-CL" sz="4400" dirty="0">
                <a:solidFill>
                  <a:schemeClr val="tx1"/>
                </a:solidFill>
                <a:ea typeface="Calibri"/>
                <a:cs typeface="Calibri"/>
              </a:rPr>
              <a:t>Requerimientos de información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724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76" y="365654"/>
            <a:ext cx="10375918" cy="1552356"/>
          </a:xfrm>
        </p:spPr>
        <p:txBody>
          <a:bodyPr/>
          <a:lstStyle/>
          <a:p>
            <a:pPr algn="just"/>
            <a:r>
              <a:rPr lang="es-CL" sz="2000" b="1" dirty="0"/>
              <a:t>El reporte de derivados sobre Renta Variable (EQ) deberá enviarse mensualmente al SIID</a:t>
            </a:r>
            <a:r>
              <a:rPr lang="es-CL" sz="2000" dirty="0"/>
              <a:t>, dentro de los primeros cinco días hábiles, con la información de la cartera vigente al cierre del mes y los contratos vencidos durante el mes.</a:t>
            </a: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En la </a:t>
            </a:r>
            <a:r>
              <a:rPr lang="es-CL" sz="2000" dirty="0">
                <a:solidFill>
                  <a:schemeClr val="tx1"/>
                </a:solidFill>
                <a:hlinkClick r:id="rId3"/>
              </a:rPr>
              <a:t>Carta Circular N° 723 </a:t>
            </a:r>
            <a:r>
              <a:rPr lang="es-CL" sz="2000" dirty="0">
                <a:solidFill>
                  <a:schemeClr val="tx1"/>
                </a:solidFill>
              </a:rPr>
              <a:t>se encuentra el detalle de las Especificaciones técnicas y tablas relativas al RO.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9C49CDDD-C82F-D3C1-CC27-AAEE3BAD8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22453"/>
              </p:ext>
            </p:extLst>
          </p:nvPr>
        </p:nvGraphicFramePr>
        <p:xfrm>
          <a:off x="2396972" y="2317071"/>
          <a:ext cx="7183961" cy="35606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38320">
                  <a:extLst>
                    <a:ext uri="{9D8B030D-6E8A-4147-A177-3AD203B41FA5}">
                      <a16:colId xmlns:a16="http://schemas.microsoft.com/office/drawing/2014/main" val="1105160817"/>
                    </a:ext>
                  </a:extLst>
                </a:gridCol>
                <a:gridCol w="2278088">
                  <a:extLst>
                    <a:ext uri="{9D8B030D-6E8A-4147-A177-3AD203B41FA5}">
                      <a16:colId xmlns:a16="http://schemas.microsoft.com/office/drawing/2014/main" val="1152117644"/>
                    </a:ext>
                  </a:extLst>
                </a:gridCol>
                <a:gridCol w="1342275">
                  <a:extLst>
                    <a:ext uri="{9D8B030D-6E8A-4147-A177-3AD203B41FA5}">
                      <a16:colId xmlns:a16="http://schemas.microsoft.com/office/drawing/2014/main" val="1776242044"/>
                    </a:ext>
                  </a:extLst>
                </a:gridCol>
                <a:gridCol w="715483">
                  <a:extLst>
                    <a:ext uri="{9D8B030D-6E8A-4147-A177-3AD203B41FA5}">
                      <a16:colId xmlns:a16="http://schemas.microsoft.com/office/drawing/2014/main" val="438813041"/>
                    </a:ext>
                  </a:extLst>
                </a:gridCol>
                <a:gridCol w="809795">
                  <a:extLst>
                    <a:ext uri="{9D8B030D-6E8A-4147-A177-3AD203B41FA5}">
                      <a16:colId xmlns:a16="http://schemas.microsoft.com/office/drawing/2014/main" val="437189319"/>
                    </a:ext>
                  </a:extLst>
                </a:gridCol>
              </a:tblGrid>
              <a:tr h="327516">
                <a:tc gridSpan="2">
                  <a:txBody>
                    <a:bodyPr/>
                    <a:lstStyle/>
                    <a:p>
                      <a:pPr marL="7842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s-CL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s-CL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s-CL" sz="14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s-CL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s-CL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s-CL" sz="1400" spc="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-S</a:t>
                      </a:r>
                      <a:r>
                        <a:rPr lang="es-CL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s-CL" sz="14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s-CL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307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Reporte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4275"/>
                  </a:ext>
                </a:extLst>
              </a:tr>
              <a:tr h="178122">
                <a:tc rowSpan="2">
                  <a:txBody>
                    <a:bodyPr/>
                    <a:lstStyle/>
                    <a:p>
                      <a:pPr marL="167640" marR="1555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Información</a:t>
                      </a:r>
                      <a:endParaRPr lang="es-CL" sz="1200" spc="5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R="273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s-CL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s-CL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o su</a:t>
                      </a:r>
                      <a:r>
                        <a:rPr lang="es-CL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acen</a:t>
                      </a:r>
                      <a:r>
                        <a:rPr lang="es-CL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20015" marR="82550" indent="88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Sección o         Tipo de registro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</a:t>
                      </a:r>
                      <a:r>
                        <a:rPr lang="es-CL" sz="11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324177"/>
                  </a:ext>
                </a:extLst>
              </a:tr>
              <a:tr h="78110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s-CL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23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s-CL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</a:t>
                      </a:r>
                      <a:r>
                        <a:rPr lang="es-CL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245496"/>
                  </a:ext>
                </a:extLst>
              </a:tr>
              <a:tr h="32751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s-CL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s-CL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L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</a:t>
                      </a:r>
                      <a:r>
                        <a:rPr lang="es-CL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ó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s-CL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   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(condiciones financieras)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400" spc="-5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47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X-IR-</a:t>
                      </a:r>
                      <a:r>
                        <a:rPr lang="es-CL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FI-CM-</a:t>
                      </a:r>
                      <a:r>
                        <a:rPr lang="es-CL" sz="1400" spc="-5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</a:t>
                      </a:r>
                      <a:endParaRPr lang="es-CL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336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4139"/>
                  </a:ext>
                </a:extLst>
              </a:tr>
              <a:tr h="32751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647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400" kern="1200" spc="-5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336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196750"/>
                  </a:ext>
                </a:extLst>
              </a:tr>
              <a:tr h="32751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647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400" kern="1200" spc="-5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336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58872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s-CL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CL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eri</a:t>
                      </a: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L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kern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FX-IR-FI-CM-</a:t>
                      </a:r>
                      <a:r>
                        <a:rPr lang="es-CL" sz="1400" spc="-5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</a:t>
                      </a:r>
                      <a:endParaRPr lang="es-CL" sz="1400" kern="1200" spc="-5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336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67389"/>
                  </a:ext>
                </a:extLst>
              </a:tr>
              <a:tr h="32751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es-CL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</a:t>
                      </a:r>
                      <a:r>
                        <a:rPr lang="es-CL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tías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kern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FX-IR-FI-CM-</a:t>
                      </a:r>
                      <a:r>
                        <a:rPr lang="es-CL" sz="1400" spc="-5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</a:t>
                      </a:r>
                      <a:endParaRPr lang="es-CL" sz="1400" kern="1200" spc="-5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9395" marR="2266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173064"/>
                  </a:ext>
                </a:extLst>
              </a:tr>
              <a:tr h="30541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336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755470"/>
                  </a:ext>
                </a:extLst>
              </a:tr>
              <a:tr h="327516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</a:t>
                      </a:r>
                      <a:r>
                        <a:rPr lang="es-CL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</a:t>
                      </a:r>
                      <a:r>
                        <a:rPr lang="es-CL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s-CL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2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erca</a:t>
                      </a:r>
                      <a:r>
                        <a:rPr lang="es-CL" sz="12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kern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FX-IR-FI-CM-</a:t>
                      </a:r>
                      <a:r>
                        <a:rPr lang="es-CL" sz="1400" spc="-5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</a:t>
                      </a:r>
                      <a:endParaRPr lang="es-CL" sz="1400" kern="1200" spc="-5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336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210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70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010" y="309997"/>
            <a:ext cx="10375918" cy="725861"/>
          </a:xfrm>
        </p:spPr>
        <p:txBody>
          <a:bodyPr/>
          <a:lstStyle/>
          <a:p>
            <a:pPr algn="just"/>
            <a:r>
              <a:rPr lang="es-CL" sz="2000" b="1"/>
              <a:t>Sección 1, </a:t>
            </a:r>
            <a:r>
              <a:rPr lang="es-CL" sz="2000" b="1" dirty="0"/>
              <a:t>Condiciones financieras: información de contrapartes y otros agentes de la operación</a:t>
            </a:r>
            <a:endParaRPr lang="es-CL" sz="2000" b="1"/>
          </a:p>
          <a:p>
            <a:pPr algn="just"/>
            <a:r>
              <a:rPr lang="es-CL" sz="2400"/>
              <a:t> 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0EF6ED95-4DA1-97CF-38B1-9D3B51A0E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2237"/>
              </p:ext>
            </p:extLst>
          </p:nvPr>
        </p:nvGraphicFramePr>
        <p:xfrm>
          <a:off x="269010" y="672928"/>
          <a:ext cx="5901509" cy="6049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579">
                  <a:extLst>
                    <a:ext uri="{9D8B030D-6E8A-4147-A177-3AD203B41FA5}">
                      <a16:colId xmlns:a16="http://schemas.microsoft.com/office/drawing/2014/main" val="3489807432"/>
                    </a:ext>
                  </a:extLst>
                </a:gridCol>
                <a:gridCol w="4171930">
                  <a:extLst>
                    <a:ext uri="{9D8B030D-6E8A-4147-A177-3AD203B41FA5}">
                      <a16:colId xmlns:a16="http://schemas.microsoft.com/office/drawing/2014/main" val="1455591916"/>
                    </a:ext>
                  </a:extLst>
                </a:gridCol>
              </a:tblGrid>
              <a:tr h="254614"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SECCIÓN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Nombre campo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60673"/>
                  </a:ext>
                </a:extLst>
              </a:tr>
              <a:tr h="253347">
                <a:tc rowSpan="3">
                  <a:txBody>
                    <a:bodyPr/>
                    <a:lstStyle/>
                    <a:p>
                      <a:pPr algn="ctr"/>
                      <a:r>
                        <a:rPr lang="es-CL" sz="1200" b="1"/>
                        <a:t>Campos llave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/>
                        <a:t>RUT participante (Contraparte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10672"/>
                  </a:ext>
                </a:extLst>
              </a:tr>
              <a:tr h="331735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Identificador del Contrato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63839"/>
                  </a:ext>
                </a:extLst>
              </a:tr>
              <a:tr h="253347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y hora de suscripción del contrato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50839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Naturaleza de la información (según Tabla 1)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55273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Evento de reporte (según Tabla 2)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51293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LEI Contraparte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4178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RUT Contraparte del participante (Contraparte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84603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LEI Contraparte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361420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Nombre o Razón Social Contraparte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614393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País Contraparte 2 (según ISO 3166-1 alpha-3)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94267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RUT de Entidad de Contraparte Central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74586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LEI de Entidad de Contraparte Central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459020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RUT Participante Directo/Agente Liquidador de la Entidad de Contraparte Central de la Contraparte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495488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LEI Participante Directo/Agente Liquidador de la Entidad de Contraparte Central de la Contraparte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127898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RUT Agente de Cálculo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718787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LEI Agente de Cálculo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758597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Nombre o Razón Social Agente de Cálculo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3848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6A3C35E-C37F-0934-A670-B590547E5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58490"/>
              </p:ext>
            </p:extLst>
          </p:nvPr>
        </p:nvGraphicFramePr>
        <p:xfrm>
          <a:off x="6245887" y="672928"/>
          <a:ext cx="5038233" cy="176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431">
                  <a:extLst>
                    <a:ext uri="{9D8B030D-6E8A-4147-A177-3AD203B41FA5}">
                      <a16:colId xmlns:a16="http://schemas.microsoft.com/office/drawing/2014/main" val="3489807432"/>
                    </a:ext>
                  </a:extLst>
                </a:gridCol>
                <a:gridCol w="4004802">
                  <a:extLst>
                    <a:ext uri="{9D8B030D-6E8A-4147-A177-3AD203B41FA5}">
                      <a16:colId xmlns:a16="http://schemas.microsoft.com/office/drawing/2014/main" val="1455591916"/>
                    </a:ext>
                  </a:extLst>
                </a:gridCol>
              </a:tblGrid>
              <a:tr h="295324"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SECCIÓN 1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Nombre campo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60673"/>
                  </a:ext>
                </a:extLst>
              </a:tr>
              <a:tr h="293366">
                <a:tc>
                  <a:txBody>
                    <a:bodyPr/>
                    <a:lstStyle/>
                    <a:p>
                      <a:pPr algn="ctr"/>
                      <a:endParaRPr lang="es-CL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/>
                        <a:t>RUT del Cedente o Cesionario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10672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LEI Cedente o Cesionario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55273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i="0"/>
                        <a:t>Plataforma de Negociación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51293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RUT Intermediario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4178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LEI Intermediario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8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26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10" y="309998"/>
            <a:ext cx="10375918" cy="725861"/>
          </a:xfrm>
        </p:spPr>
        <p:txBody>
          <a:bodyPr/>
          <a:lstStyle/>
          <a:p>
            <a:pPr algn="just"/>
            <a:r>
              <a:rPr lang="es-CL" sz="2000" b="1"/>
              <a:t>Sección 2, condiciones financieras</a:t>
            </a:r>
            <a:r>
              <a:rPr lang="es-CL" sz="2000" b="1" dirty="0"/>
              <a:t>: Detalle de la operación</a:t>
            </a:r>
            <a:r>
              <a:rPr lang="es-CL" sz="2000" b="1"/>
              <a:t>:</a:t>
            </a:r>
          </a:p>
          <a:p>
            <a:pPr algn="just"/>
            <a:r>
              <a:rPr lang="es-CL" sz="2400"/>
              <a:t> 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0EF6ED95-4DA1-97CF-38B1-9D3B51A0E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41869"/>
              </p:ext>
            </p:extLst>
          </p:nvPr>
        </p:nvGraphicFramePr>
        <p:xfrm>
          <a:off x="403810" y="727496"/>
          <a:ext cx="5692190" cy="58205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68233">
                  <a:extLst>
                    <a:ext uri="{9D8B030D-6E8A-4147-A177-3AD203B41FA5}">
                      <a16:colId xmlns:a16="http://schemas.microsoft.com/office/drawing/2014/main" val="3489807432"/>
                    </a:ext>
                  </a:extLst>
                </a:gridCol>
                <a:gridCol w="4023957">
                  <a:extLst>
                    <a:ext uri="{9D8B030D-6E8A-4147-A177-3AD203B41FA5}">
                      <a16:colId xmlns:a16="http://schemas.microsoft.com/office/drawing/2014/main" val="1455591916"/>
                    </a:ext>
                  </a:extLst>
                </a:gridCol>
              </a:tblGrid>
              <a:tr h="295324"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SECCIÓN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Nombre campo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60673"/>
                  </a:ext>
                </a:extLst>
              </a:tr>
              <a:tr h="293366">
                <a:tc rowSpan="3">
                  <a:txBody>
                    <a:bodyPr/>
                    <a:lstStyle/>
                    <a:p>
                      <a:pPr algn="ctr"/>
                      <a:r>
                        <a:rPr lang="es-CL" sz="1200" b="1"/>
                        <a:t>Campos llave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/>
                        <a:t>RUT participante (Contraparte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10672"/>
                  </a:ext>
                </a:extLst>
              </a:tr>
              <a:tr h="295324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Identificador del Contrato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63839"/>
                  </a:ext>
                </a:extLst>
              </a:tr>
              <a:tr h="266448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y hora de suscripción del contrato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50839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Instrumento  (según Tabla 4)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55273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Identificador del contrato para agente autorizado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51293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Opciones: Clase (según Tabla 5)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4178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Opciones: Posición en la operación  (según Tabla 6)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84603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Modalidad de liquidación  (según Tabla 8)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361420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Moneda de compensación  (según ISO 4217)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614393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de inicio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94267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</a:t>
                      </a:r>
                      <a:r>
                        <a:rPr lang="es-CL" sz="1200" i="1" err="1"/>
                        <a:t>fixing</a:t>
                      </a:r>
                      <a:r>
                        <a:rPr lang="es-CL" sz="120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74586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de término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989301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de pago de la operación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23019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de inicio de la Modificación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936848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Moneda de prima/pago inicial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142482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Monto prima/pago inicial recibida(o)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81888"/>
                  </a:ext>
                </a:extLst>
              </a:tr>
              <a:tr h="266448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Monto prima/pago inicial entregada(o)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468519"/>
                  </a:ext>
                </a:extLst>
              </a:tr>
              <a:tr h="266448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Objetivo de la operación (según Tabla 10)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13624"/>
                  </a:ext>
                </a:extLst>
              </a:tr>
              <a:tr h="266448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Convenio marco (según Tabla 11)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74566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D7FE409-CDA9-9F45-7EB0-1F45BA7C0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98552"/>
              </p:ext>
            </p:extLst>
          </p:nvPr>
        </p:nvGraphicFramePr>
        <p:xfrm>
          <a:off x="6280796" y="727496"/>
          <a:ext cx="5038233" cy="23606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3431">
                  <a:extLst>
                    <a:ext uri="{9D8B030D-6E8A-4147-A177-3AD203B41FA5}">
                      <a16:colId xmlns:a16="http://schemas.microsoft.com/office/drawing/2014/main" val="3489807432"/>
                    </a:ext>
                  </a:extLst>
                </a:gridCol>
                <a:gridCol w="4004802">
                  <a:extLst>
                    <a:ext uri="{9D8B030D-6E8A-4147-A177-3AD203B41FA5}">
                      <a16:colId xmlns:a16="http://schemas.microsoft.com/office/drawing/2014/main" val="1455591916"/>
                    </a:ext>
                  </a:extLst>
                </a:gridCol>
              </a:tblGrid>
              <a:tr h="295324"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SECCIÓN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Nombre campo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60673"/>
                  </a:ext>
                </a:extLst>
              </a:tr>
              <a:tr h="293366">
                <a:tc>
                  <a:txBody>
                    <a:bodyPr/>
                    <a:lstStyle/>
                    <a:p>
                      <a:pPr algn="ctr"/>
                      <a:endParaRPr lang="es-CL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/>
                        <a:t>País jurisdicción del Contrato (según 3166-1 alpha-3)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10672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Garantías (según Tabla 12)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55273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Cláusula de </a:t>
                      </a:r>
                      <a:r>
                        <a:rPr lang="es-CL" sz="1200" i="1"/>
                        <a:t>Recouponing </a:t>
                      </a:r>
                      <a:r>
                        <a:rPr lang="es-CL" sz="1200"/>
                        <a:t> (según Tabla 13)</a:t>
                      </a:r>
                      <a:endParaRPr lang="es-CL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51293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Cláusula de término anticipado  (según Tabla 14)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4178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efectiva de término o liquidación anticipada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84603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Compresión de cartera o </a:t>
                      </a:r>
                      <a:r>
                        <a:rPr lang="es-CL" sz="1200" i="1"/>
                        <a:t>Recouponing </a:t>
                      </a:r>
                      <a:r>
                        <a:rPr lang="es-CL" sz="1200"/>
                        <a:t> (según Tabla 15)</a:t>
                      </a:r>
                      <a:endParaRPr lang="es-CL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361420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Número total de registros de pagos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61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6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319" y="281754"/>
            <a:ext cx="10686034" cy="725861"/>
          </a:xfrm>
        </p:spPr>
        <p:txBody>
          <a:bodyPr/>
          <a:lstStyle/>
          <a:p>
            <a:pPr algn="just"/>
            <a:r>
              <a:rPr lang="es-CL" sz="2000" b="1"/>
              <a:t>Sección 3, condiciones financieras específicas del contrato 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0EF6ED95-4DA1-97CF-38B1-9D3B51A0E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81742"/>
              </p:ext>
            </p:extLst>
          </p:nvPr>
        </p:nvGraphicFramePr>
        <p:xfrm>
          <a:off x="2390929" y="1111658"/>
          <a:ext cx="7410143" cy="51495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1720">
                  <a:extLst>
                    <a:ext uri="{9D8B030D-6E8A-4147-A177-3AD203B41FA5}">
                      <a16:colId xmlns:a16="http://schemas.microsoft.com/office/drawing/2014/main" val="3489807432"/>
                    </a:ext>
                  </a:extLst>
                </a:gridCol>
                <a:gridCol w="5238423">
                  <a:extLst>
                    <a:ext uri="{9D8B030D-6E8A-4147-A177-3AD203B41FA5}">
                      <a16:colId xmlns:a16="http://schemas.microsoft.com/office/drawing/2014/main" val="1455591916"/>
                    </a:ext>
                  </a:extLst>
                </a:gridCol>
              </a:tblGrid>
              <a:tr h="415381"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SECCIÓN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Nombre campo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60673"/>
                  </a:ext>
                </a:extLst>
              </a:tr>
              <a:tr h="580396">
                <a:tc rowSpan="3">
                  <a:txBody>
                    <a:bodyPr/>
                    <a:lstStyle/>
                    <a:p>
                      <a:pPr algn="ctr"/>
                      <a:r>
                        <a:rPr lang="es-CL" sz="1200" b="1"/>
                        <a:t>Campos llave</a:t>
                      </a:r>
                      <a:endParaRPr lang="es-C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/>
                        <a:t>RUT participante (Contraparte 1)</a:t>
                      </a:r>
                    </a:p>
                    <a:p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10672"/>
                  </a:ext>
                </a:extLst>
              </a:tr>
              <a:tr h="415381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Identificador del Contrato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63839"/>
                  </a:ext>
                </a:extLst>
              </a:tr>
              <a:tr h="415381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y hora de suscripción del contrato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50839"/>
                  </a:ext>
                </a:extLst>
              </a:tr>
              <a:tr h="415381"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Moneda monto nocional (según ISO 4217)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55273"/>
                  </a:ext>
                </a:extLst>
              </a:tr>
              <a:tr h="415381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Monto Nocional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51293"/>
                  </a:ext>
                </a:extLst>
              </a:tr>
              <a:tr h="415381"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Tipo de Identificador del activo de renta variable subyacente  (según Tabla 3)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4178"/>
                  </a:ext>
                </a:extLst>
              </a:tr>
              <a:tr h="415381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Identificador del activo subyacente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84603"/>
                  </a:ext>
                </a:extLst>
              </a:tr>
              <a:tr h="415381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Precio pactado a futuro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361420"/>
                  </a:ext>
                </a:extLst>
              </a:tr>
              <a:tr h="415381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Multiplicador del precio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614393"/>
                  </a:ext>
                </a:extLst>
              </a:tr>
              <a:tr h="415381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Cantidad pactada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94267"/>
                  </a:ext>
                </a:extLst>
              </a:tr>
              <a:tr h="415381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Posición de la operación  (según Tabla 6)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74586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88025105-03C0-F104-B5B8-29ACD320479D}"/>
              </a:ext>
            </a:extLst>
          </p:cNvPr>
          <p:cNvSpPr/>
          <p:nvPr/>
        </p:nvSpPr>
        <p:spPr>
          <a:xfrm>
            <a:off x="4572000" y="3773010"/>
            <a:ext cx="5229071" cy="2077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831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1">
            <a:extLst>
              <a:ext uri="{FF2B5EF4-FFF2-40B4-BE49-F238E27FC236}">
                <a16:creationId xmlns:a16="http://schemas.microsoft.com/office/drawing/2014/main" id="{6BC46C7A-6BE4-AF16-20F6-9C36E8A69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37" y="1071960"/>
            <a:ext cx="8460601" cy="49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042" y="413138"/>
            <a:ext cx="10375918" cy="725861"/>
          </a:xfrm>
        </p:spPr>
        <p:txBody>
          <a:bodyPr/>
          <a:lstStyle/>
          <a:p>
            <a:pPr algn="just"/>
            <a:r>
              <a:rPr lang="es-CL" sz="2000" b="1" dirty="0"/>
              <a:t>Ejemplo: Futuro S&amp;P 500</a:t>
            </a:r>
            <a:endParaRPr lang="es-CL" sz="2000" dirty="0"/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20FF4F-9592-16F8-F1DE-8696FF92E910}"/>
              </a:ext>
            </a:extLst>
          </p:cNvPr>
          <p:cNvSpPr/>
          <p:nvPr/>
        </p:nvSpPr>
        <p:spPr>
          <a:xfrm>
            <a:off x="2149742" y="3022801"/>
            <a:ext cx="2589865" cy="209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226C406-95AE-2B13-2E8E-F85575CFBC9A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529683" y="2260568"/>
            <a:ext cx="620059" cy="866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FD30AB-608B-1E6C-EC11-B2CDA6D6BE29}"/>
              </a:ext>
            </a:extLst>
          </p:cNvPr>
          <p:cNvSpPr txBox="1"/>
          <p:nvPr/>
        </p:nvSpPr>
        <p:spPr>
          <a:xfrm>
            <a:off x="434956" y="1670717"/>
            <a:ext cx="146685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Multiplicador del precio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5374534-BD0F-19E9-7202-243B539A41F8}"/>
              </a:ext>
            </a:extLst>
          </p:cNvPr>
          <p:cNvSpPr/>
          <p:nvPr/>
        </p:nvSpPr>
        <p:spPr>
          <a:xfrm>
            <a:off x="2150713" y="3905662"/>
            <a:ext cx="2616499" cy="227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3A0C0ED-DB70-A7D1-34E6-96F32F36EFC0}"/>
              </a:ext>
            </a:extLst>
          </p:cNvPr>
          <p:cNvSpPr txBox="1"/>
          <p:nvPr/>
        </p:nvSpPr>
        <p:spPr>
          <a:xfrm>
            <a:off x="229581" y="3302146"/>
            <a:ext cx="130922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/>
              <a:t>Precio pactado a futuro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5F66D26-F3A2-7E91-369A-D2E34BE33CC6}"/>
              </a:ext>
            </a:extLst>
          </p:cNvPr>
          <p:cNvCxnSpPr>
            <a:cxnSpLocks/>
          </p:cNvCxnSpPr>
          <p:nvPr/>
        </p:nvCxnSpPr>
        <p:spPr>
          <a:xfrm flipH="1" flipV="1">
            <a:off x="1673205" y="3604844"/>
            <a:ext cx="476537" cy="3503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EB8900D-9A39-530D-0D26-B4B2F68C03B0}"/>
              </a:ext>
            </a:extLst>
          </p:cNvPr>
          <p:cNvSpPr txBox="1"/>
          <p:nvPr/>
        </p:nvSpPr>
        <p:spPr>
          <a:xfrm>
            <a:off x="434956" y="4598214"/>
            <a:ext cx="1309221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/>
              <a:t>Tipo de Identificador del activo subyacente de renta variable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5869342-9622-5E82-AE0E-AC5F46B9BD1D}"/>
              </a:ext>
            </a:extLst>
          </p:cNvPr>
          <p:cNvSpPr/>
          <p:nvPr/>
        </p:nvSpPr>
        <p:spPr>
          <a:xfrm>
            <a:off x="2160403" y="4721756"/>
            <a:ext cx="570567" cy="304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7CF5E5-194E-19A8-7F0D-93E36FC923AE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>
          <a:xfrm flipH="1">
            <a:off x="1744177" y="4873981"/>
            <a:ext cx="416226" cy="3090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9B7EF2E-66FC-9BBE-E621-AB2B827510DA}"/>
              </a:ext>
            </a:extLst>
          </p:cNvPr>
          <p:cNvSpPr/>
          <p:nvPr/>
        </p:nvSpPr>
        <p:spPr>
          <a:xfrm>
            <a:off x="3380064" y="4747926"/>
            <a:ext cx="1442571" cy="275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A44261D-FDAC-A9D3-B1E1-5B8D6036EC77}"/>
              </a:ext>
            </a:extLst>
          </p:cNvPr>
          <p:cNvSpPr txBox="1"/>
          <p:nvPr/>
        </p:nvSpPr>
        <p:spPr>
          <a:xfrm>
            <a:off x="2692380" y="6072587"/>
            <a:ext cx="35814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/>
              <a:t>Identificador del activo subyacente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DB0AB3C6-B959-D934-4FBE-AA5C607D0751}"/>
              </a:ext>
            </a:extLst>
          </p:cNvPr>
          <p:cNvCxnSpPr>
            <a:cxnSpLocks/>
          </p:cNvCxnSpPr>
          <p:nvPr/>
        </p:nvCxnSpPr>
        <p:spPr>
          <a:xfrm flipH="1">
            <a:off x="3819581" y="5018957"/>
            <a:ext cx="281768" cy="10536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741F6B2F-C252-BBC1-47C4-02E3DFD6E39F}"/>
              </a:ext>
            </a:extLst>
          </p:cNvPr>
          <p:cNvSpPr/>
          <p:nvPr/>
        </p:nvSpPr>
        <p:spPr>
          <a:xfrm>
            <a:off x="2160367" y="4133338"/>
            <a:ext cx="2616499" cy="227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9140C4-E58B-90CC-CC32-FF92DD41B29F}"/>
              </a:ext>
            </a:extLst>
          </p:cNvPr>
          <p:cNvSpPr txBox="1"/>
          <p:nvPr/>
        </p:nvSpPr>
        <p:spPr>
          <a:xfrm>
            <a:off x="229581" y="3889832"/>
            <a:ext cx="130922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/>
              <a:t>Monto Nocional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FD87384-8C3E-7B46-0099-0FEC157296AB}"/>
              </a:ext>
            </a:extLst>
          </p:cNvPr>
          <p:cNvCxnSpPr>
            <a:cxnSpLocks/>
          </p:cNvCxnSpPr>
          <p:nvPr/>
        </p:nvCxnSpPr>
        <p:spPr>
          <a:xfrm flipH="1" flipV="1">
            <a:off x="1615841" y="4147771"/>
            <a:ext cx="513796" cy="749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7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20" grpId="0" animBg="1"/>
      <p:bldP spid="21" grpId="0" animBg="1"/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606" y="309998"/>
            <a:ext cx="10375918" cy="725861"/>
          </a:xfrm>
        </p:spPr>
        <p:txBody>
          <a:bodyPr/>
          <a:lstStyle/>
          <a:p>
            <a:pPr algn="just"/>
            <a:r>
              <a:rPr lang="es-CL" sz="2000" b="1"/>
              <a:t>Sección 5, pagos</a:t>
            </a:r>
            <a:r>
              <a:rPr lang="es-CL" sz="2000" b="1" dirty="0"/>
              <a:t> efectivos</a:t>
            </a:r>
            <a:r>
              <a:rPr lang="es-CL" sz="2000" b="1"/>
              <a:t>:</a:t>
            </a:r>
            <a:endParaRPr lang="es-CL" sz="2400"/>
          </a:p>
          <a:p>
            <a:pPr algn="just"/>
            <a:r>
              <a:rPr lang="es-CL" sz="2400"/>
              <a:t> 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0EF6ED95-4DA1-97CF-38B1-9D3B51A0E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34120"/>
              </p:ext>
            </p:extLst>
          </p:nvPr>
        </p:nvGraphicFramePr>
        <p:xfrm>
          <a:off x="3519241" y="854203"/>
          <a:ext cx="5153517" cy="51495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0362">
                  <a:extLst>
                    <a:ext uri="{9D8B030D-6E8A-4147-A177-3AD203B41FA5}">
                      <a16:colId xmlns:a16="http://schemas.microsoft.com/office/drawing/2014/main" val="3489807432"/>
                    </a:ext>
                  </a:extLst>
                </a:gridCol>
                <a:gridCol w="3643155">
                  <a:extLst>
                    <a:ext uri="{9D8B030D-6E8A-4147-A177-3AD203B41FA5}">
                      <a16:colId xmlns:a16="http://schemas.microsoft.com/office/drawing/2014/main" val="1455591916"/>
                    </a:ext>
                  </a:extLst>
                </a:gridCol>
              </a:tblGrid>
              <a:tr h="436609"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SECCIÓN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Nombre campo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60673"/>
                  </a:ext>
                </a:extLst>
              </a:tr>
              <a:tr h="610056">
                <a:tc rowSpan="3">
                  <a:txBody>
                    <a:bodyPr/>
                    <a:lstStyle/>
                    <a:p>
                      <a:pPr algn="ctr"/>
                      <a:r>
                        <a:rPr lang="es-CL" sz="1200" b="1"/>
                        <a:t>Campos llave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/>
                        <a:t>RUT participante (Contraparte 1)</a:t>
                      </a:r>
                    </a:p>
                    <a:p>
                      <a:endParaRPr lang="es-C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10672"/>
                  </a:ext>
                </a:extLst>
              </a:tr>
              <a:tr h="436609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Identificador del Contrato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63839"/>
                  </a:ext>
                </a:extLst>
              </a:tr>
              <a:tr h="610056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y hora de suscripción del contrato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50839"/>
                  </a:ext>
                </a:extLst>
              </a:tr>
              <a:tr h="436609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Correlativo de registro de pago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55273"/>
                  </a:ext>
                </a:extLst>
              </a:tr>
              <a:tr h="436609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Pago recibido/entregado (E: entregado - R: recibido)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51293"/>
                  </a:ext>
                </a:extLst>
              </a:tr>
              <a:tr h="436609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de pago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4178"/>
                  </a:ext>
                </a:extLst>
              </a:tr>
              <a:tr h="436609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Monto de pago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84603"/>
                  </a:ext>
                </a:extLst>
              </a:tr>
              <a:tr h="436609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Monto pago (recibido/entregado)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361420"/>
                  </a:ext>
                </a:extLst>
              </a:tr>
              <a:tr h="436609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Tipo de pago efectuado (según Tabla 17)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614393"/>
                  </a:ext>
                </a:extLst>
              </a:tr>
              <a:tr h="436609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Moneda de pago (según ISO 4217)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94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69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606" y="309998"/>
            <a:ext cx="10375918" cy="725861"/>
          </a:xfrm>
        </p:spPr>
        <p:txBody>
          <a:bodyPr/>
          <a:lstStyle/>
          <a:p>
            <a:pPr algn="just"/>
            <a:r>
              <a:rPr lang="es-CL" sz="2000" b="1" dirty="0">
                <a:solidFill>
                  <a:schemeClr val="tx1"/>
                </a:solidFill>
              </a:rPr>
              <a:t>Sección 6 y 7, garantías:</a:t>
            </a:r>
          </a:p>
          <a:p>
            <a:pPr algn="just"/>
            <a:r>
              <a:rPr lang="es-CL" sz="2400"/>
              <a:t> 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0EF6ED95-4DA1-97CF-38B1-9D3B51A0E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19545"/>
              </p:ext>
            </p:extLst>
          </p:nvPr>
        </p:nvGraphicFramePr>
        <p:xfrm>
          <a:off x="352909" y="1136222"/>
          <a:ext cx="5326564" cy="292869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61077">
                  <a:extLst>
                    <a:ext uri="{9D8B030D-6E8A-4147-A177-3AD203B41FA5}">
                      <a16:colId xmlns:a16="http://schemas.microsoft.com/office/drawing/2014/main" val="3489807432"/>
                    </a:ext>
                  </a:extLst>
                </a:gridCol>
                <a:gridCol w="3765487">
                  <a:extLst>
                    <a:ext uri="{9D8B030D-6E8A-4147-A177-3AD203B41FA5}">
                      <a16:colId xmlns:a16="http://schemas.microsoft.com/office/drawing/2014/main" val="1455591916"/>
                    </a:ext>
                  </a:extLst>
                </a:gridCol>
              </a:tblGrid>
              <a:tr h="263637"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SECCIÓN 6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Nombre campo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60673"/>
                  </a:ext>
                </a:extLst>
              </a:tr>
              <a:tr h="430869">
                <a:tc rowSpan="3">
                  <a:txBody>
                    <a:bodyPr/>
                    <a:lstStyle/>
                    <a:p>
                      <a:pPr algn="ctr"/>
                      <a:r>
                        <a:rPr lang="es-CL" sz="1200" b="1"/>
                        <a:t>Campos llave</a:t>
                      </a:r>
                      <a:endParaRPr lang="es-C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/>
                        <a:t>RUT participante (Contraparte 1)</a:t>
                      </a:r>
                    </a:p>
                    <a:p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10672"/>
                  </a:ext>
                </a:extLst>
              </a:tr>
              <a:tr h="263637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Identificador del Contrato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63839"/>
                  </a:ext>
                </a:extLst>
              </a:tr>
              <a:tr h="368371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Fecha y hora de suscripción del contrato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50839"/>
                  </a:ext>
                </a:extLst>
              </a:tr>
              <a:tr h="25636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Tipo garantía (E: entregada, R: recibida)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55273"/>
                  </a:ext>
                </a:extLst>
              </a:tr>
              <a:tr h="26309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Moneda de valorización de la garantía (según ISO 4217)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51293"/>
                  </a:ext>
                </a:extLst>
              </a:tr>
              <a:tr h="290572"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Identificador de la garantía (o portafolio) recibida/entregada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4178"/>
                  </a:ext>
                </a:extLst>
              </a:tr>
              <a:tr h="2554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Monto umbral (“</a:t>
                      </a:r>
                      <a:r>
                        <a:rPr lang="es-CL" sz="1200" i="1"/>
                        <a:t>Threshold</a:t>
                      </a:r>
                      <a:r>
                        <a:rPr lang="es-CL" sz="1200"/>
                        <a:t>”) Recibido/entregado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84603"/>
                  </a:ext>
                </a:extLst>
              </a:tr>
              <a:tr h="263637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Valor garantía (recibida/entregada)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361420"/>
                  </a:ext>
                </a:extLst>
              </a:tr>
            </a:tbl>
          </a:graphicData>
        </a:graphic>
      </p:graphicFrame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92769D6-41C2-F78A-E958-E6B31C529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369251"/>
              </p:ext>
            </p:extLst>
          </p:nvPr>
        </p:nvGraphicFramePr>
        <p:xfrm>
          <a:off x="5910147" y="1136222"/>
          <a:ext cx="5497552" cy="267062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11188">
                  <a:extLst>
                    <a:ext uri="{9D8B030D-6E8A-4147-A177-3AD203B41FA5}">
                      <a16:colId xmlns:a16="http://schemas.microsoft.com/office/drawing/2014/main" val="3489807432"/>
                    </a:ext>
                  </a:extLst>
                </a:gridCol>
                <a:gridCol w="3886364">
                  <a:extLst>
                    <a:ext uri="{9D8B030D-6E8A-4147-A177-3AD203B41FA5}">
                      <a16:colId xmlns:a16="http://schemas.microsoft.com/office/drawing/2014/main" val="1455591916"/>
                    </a:ext>
                  </a:extLst>
                </a:gridCol>
              </a:tblGrid>
              <a:tr h="263637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SECCIÓN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Nombre campo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60673"/>
                  </a:ext>
                </a:extLst>
              </a:tr>
              <a:tr h="430869">
                <a:tc rowSpan="3">
                  <a:txBody>
                    <a:bodyPr/>
                    <a:lstStyle/>
                    <a:p>
                      <a:pPr algn="ctr"/>
                      <a:r>
                        <a:rPr lang="es-CL" sz="1200" b="1" dirty="0"/>
                        <a:t>Campos llave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/>
                        <a:t>RUT participante (Contraparte 1)</a:t>
                      </a:r>
                    </a:p>
                    <a:p>
                      <a:endParaRPr lang="es-C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10672"/>
                  </a:ext>
                </a:extLst>
              </a:tr>
              <a:tr h="263637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Identificador del Contrato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63839"/>
                  </a:ext>
                </a:extLst>
              </a:tr>
              <a:tr h="368371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Fecha y hora de suscripción del contrato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50839"/>
                  </a:ext>
                </a:extLst>
              </a:tr>
              <a:tr h="25636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Tipo garantía (E: entregada, R: recibida)	</a:t>
                      </a:r>
                      <a:r>
                        <a:rPr lang="es-CL" sz="12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55273"/>
                  </a:ext>
                </a:extLst>
              </a:tr>
              <a:tr h="263095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Identificador de la garantía (o portafolio) recibida/entregada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51293"/>
                  </a:ext>
                </a:extLst>
              </a:tr>
              <a:tr h="290572"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Tipo activo en garantía </a:t>
                      </a:r>
                      <a:r>
                        <a:rPr lang="es-CL" sz="1200" dirty="0"/>
                        <a:t>(según Tabla 18)</a:t>
                      </a:r>
                      <a:r>
                        <a:rPr lang="es-CL" sz="12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4178"/>
                  </a:ext>
                </a:extLst>
              </a:tr>
              <a:tr h="255424">
                <a:tc>
                  <a:txBody>
                    <a:bodyPr/>
                    <a:lstStyle/>
                    <a:p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Porcentaje tipo de activo en garantía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8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1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606" y="309998"/>
            <a:ext cx="10375918" cy="725861"/>
          </a:xfrm>
        </p:spPr>
        <p:txBody>
          <a:bodyPr/>
          <a:lstStyle/>
          <a:p>
            <a:pPr algn="just"/>
            <a:r>
              <a:rPr lang="es-CL" sz="2000" b="1"/>
              <a:t>Sección 8, valor de mercado:</a:t>
            </a:r>
          </a:p>
          <a:p>
            <a:pPr algn="just"/>
            <a:r>
              <a:rPr lang="es-CL" sz="2400"/>
              <a:t> 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0EF6ED95-4DA1-97CF-38B1-9D3B51A0E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35935"/>
              </p:ext>
            </p:extLst>
          </p:nvPr>
        </p:nvGraphicFramePr>
        <p:xfrm>
          <a:off x="2320393" y="803849"/>
          <a:ext cx="7551214" cy="54555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3064">
                  <a:extLst>
                    <a:ext uri="{9D8B030D-6E8A-4147-A177-3AD203B41FA5}">
                      <a16:colId xmlns:a16="http://schemas.microsoft.com/office/drawing/2014/main" val="3489807432"/>
                    </a:ext>
                  </a:extLst>
                </a:gridCol>
                <a:gridCol w="5338150">
                  <a:extLst>
                    <a:ext uri="{9D8B030D-6E8A-4147-A177-3AD203B41FA5}">
                      <a16:colId xmlns:a16="http://schemas.microsoft.com/office/drawing/2014/main" val="1455591916"/>
                    </a:ext>
                  </a:extLst>
                </a:gridCol>
              </a:tblGrid>
              <a:tr h="352671">
                <a:tc>
                  <a:txBody>
                    <a:bodyPr/>
                    <a:lstStyle/>
                    <a:p>
                      <a:pPr algn="ctr"/>
                      <a:r>
                        <a:rPr lang="es-CL" sz="1400"/>
                        <a:t>SECCIÓN 8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/>
                        <a:t>Nombre campo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460673"/>
                  </a:ext>
                </a:extLst>
              </a:tr>
              <a:tr h="352671">
                <a:tc rowSpan="3">
                  <a:txBody>
                    <a:bodyPr/>
                    <a:lstStyle/>
                    <a:p>
                      <a:pPr algn="ctr"/>
                      <a:r>
                        <a:rPr lang="es-CL" sz="1400" b="1"/>
                        <a:t>Campos llave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/>
                        <a:t>RUT participante (Contraparte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10672"/>
                  </a:ext>
                </a:extLst>
              </a:tr>
              <a:tr h="352671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Identificador del Contrato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63839"/>
                  </a:ext>
                </a:extLst>
              </a:tr>
              <a:tr h="352671">
                <a:tc vMerge="1"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Fecha y hora de suscripción del contrato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50839"/>
                  </a:ext>
                </a:extLst>
              </a:tr>
              <a:tr h="352671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Método de valorización (según Tabla 18)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55273"/>
                  </a:ext>
                </a:extLst>
              </a:tr>
              <a:tr h="352671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Valor de mercado Neto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51293"/>
                  </a:ext>
                </a:extLst>
              </a:tr>
              <a:tr h="352671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Opciones: Volatilidad implícita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4178"/>
                  </a:ext>
                </a:extLst>
              </a:tr>
              <a:tr h="352671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Opciones: 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84603"/>
                  </a:ext>
                </a:extLst>
              </a:tr>
              <a:tr h="352671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Opciones: Gamma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070604"/>
                  </a:ext>
                </a:extLst>
              </a:tr>
              <a:tr h="352671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Opciones: Vega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420620"/>
                  </a:ext>
                </a:extLst>
              </a:tr>
              <a:tr h="506201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Ajuste a la valorización por riesgo de crédito de la contraparte (</a:t>
                      </a:r>
                      <a:r>
                        <a:rPr lang="es-CL" sz="1400" i="1"/>
                        <a:t>Credit value adjustment</a:t>
                      </a:r>
                      <a:r>
                        <a:rPr lang="es-CL" sz="1400" i="0"/>
                        <a:t>)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51525"/>
                  </a:ext>
                </a:extLst>
              </a:tr>
              <a:tr h="352671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Ajuste a la valorización por BID-OFFER spread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78931"/>
                  </a:ext>
                </a:extLst>
              </a:tr>
              <a:tr h="352671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Otros ajustes a la valorización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068981"/>
                  </a:ext>
                </a:extLst>
              </a:tr>
              <a:tr h="352671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Valor de Mercado Activo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776206"/>
                  </a:ext>
                </a:extLst>
              </a:tr>
              <a:tr h="352671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Valor de Mercado Pasivo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12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45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037472-7E75-76AB-67AE-74068B77CF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7667" y="875935"/>
            <a:ext cx="9671539" cy="457566"/>
          </a:xfrm>
        </p:spPr>
        <p:txBody>
          <a:bodyPr/>
          <a:lstStyle/>
          <a:p>
            <a:r>
              <a:rPr lang="es-CL"/>
              <a:t>Contenido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47A31C-C1CE-1F70-8703-890D1FA2C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7138" y="1916724"/>
            <a:ext cx="9671539" cy="4179276"/>
          </a:xfrm>
        </p:spPr>
        <p:txBody>
          <a:bodyPr lIns="91440" tIns="45720" rIns="91440" bIns="45720" anchor="t"/>
          <a:lstStyle/>
          <a:p>
            <a:pPr marL="457200" indent="-457200">
              <a:buAutoNum type="arabicPeriod"/>
            </a:pPr>
            <a:r>
              <a:rPr lang="es-CL" sz="2400">
                <a:solidFill>
                  <a:schemeClr val="tx1"/>
                </a:solidFill>
              </a:rPr>
              <a:t>SIID-TR</a:t>
            </a:r>
            <a:endParaRPr lang="es-CL" sz="240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s-CL" sz="2400">
                <a:solidFill>
                  <a:schemeClr val="tx1"/>
                </a:solidFill>
                <a:ea typeface="Calibri"/>
                <a:cs typeface="Calibri"/>
              </a:rPr>
              <a:t>Nueva normativa</a:t>
            </a:r>
          </a:p>
          <a:p>
            <a:pPr marL="457200" indent="-457200">
              <a:buAutoNum type="arabicPeriod"/>
            </a:pPr>
            <a:r>
              <a:rPr lang="es-CL" sz="2400">
                <a:solidFill>
                  <a:schemeClr val="tx1"/>
                </a:solidFill>
              </a:rPr>
              <a:t>Acreditación</a:t>
            </a:r>
            <a:endParaRPr lang="es-CL" sz="240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s-CL" sz="2400">
                <a:solidFill>
                  <a:schemeClr val="tx1"/>
                </a:solidFill>
                <a:ea typeface="Calibri"/>
                <a:cs typeface="Calibri"/>
              </a:rPr>
              <a:t>Requerimientos de información</a:t>
            </a:r>
          </a:p>
          <a:p>
            <a:pPr marL="457200" indent="-457200">
              <a:buAutoNum type="arabicPeriod"/>
            </a:pPr>
            <a:r>
              <a:rPr lang="es-CL" sz="2400" dirty="0">
                <a:solidFill>
                  <a:schemeClr val="tx1"/>
                </a:solidFill>
                <a:ea typeface="Calibri"/>
                <a:cs typeface="Calibri"/>
              </a:rPr>
              <a:t>Próximos pasos</a:t>
            </a:r>
            <a:endParaRPr lang="es-CL" sz="2400">
              <a:solidFill>
                <a:schemeClr val="tx1"/>
              </a:solidFill>
              <a:ea typeface="Calibri"/>
              <a:cs typeface="Calibri"/>
            </a:endParaRPr>
          </a:p>
          <a:p>
            <a:endParaRPr lang="es-CL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18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2D61E3-2127-19AC-BBD5-C945621E7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/>
              <a:t>5. </a:t>
            </a:r>
            <a:r>
              <a:rPr lang="es-CL" dirty="0"/>
              <a:t>Próximos pasos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7591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 In Progress Icons - Download Free Vector Icons | Noun Project">
            <a:extLst>
              <a:ext uri="{FF2B5EF4-FFF2-40B4-BE49-F238E27FC236}">
                <a16:creationId xmlns:a16="http://schemas.microsoft.com/office/drawing/2014/main" id="{CE14164D-F759-4CC9-9E22-EC228E15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43" y="4076378"/>
            <a:ext cx="578184" cy="57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23383D8-DF7E-494A-8F73-71F968F7A9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429" y="458465"/>
            <a:ext cx="10852002" cy="958571"/>
          </a:xfrm>
        </p:spPr>
        <p:txBody>
          <a:bodyPr/>
          <a:lstStyle/>
          <a:p>
            <a:pPr algn="just"/>
            <a:r>
              <a:rPr lang="es-CL" sz="2400" b="1" dirty="0"/>
              <a:t>Próximos pasos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65B181-9CE6-A511-5079-18ACA3421828}"/>
              </a:ext>
            </a:extLst>
          </p:cNvPr>
          <p:cNvSpPr txBox="1"/>
          <p:nvPr/>
        </p:nvSpPr>
        <p:spPr>
          <a:xfrm>
            <a:off x="7469550" y="2598905"/>
            <a:ext cx="78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3A7404-067F-A915-61B9-45B988FB5A62}"/>
              </a:ext>
            </a:extLst>
          </p:cNvPr>
          <p:cNvSpPr txBox="1"/>
          <p:nvPr/>
        </p:nvSpPr>
        <p:spPr>
          <a:xfrm>
            <a:off x="10638099" y="2244409"/>
            <a:ext cx="78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906B6C6-C10B-BFD8-C77B-468FDE728862}"/>
              </a:ext>
            </a:extLst>
          </p:cNvPr>
          <p:cNvSpPr/>
          <p:nvPr/>
        </p:nvSpPr>
        <p:spPr>
          <a:xfrm>
            <a:off x="1269126" y="2838504"/>
            <a:ext cx="1493957" cy="222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60BB3C4-0BAB-97D3-8A69-0EB734DBC4EF}"/>
              </a:ext>
            </a:extLst>
          </p:cNvPr>
          <p:cNvSpPr/>
          <p:nvPr/>
        </p:nvSpPr>
        <p:spPr>
          <a:xfrm>
            <a:off x="1200436" y="2830061"/>
            <a:ext cx="203162" cy="2195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43EE732-54B0-BD54-BF6C-F0A6097E4AC7}"/>
              </a:ext>
            </a:extLst>
          </p:cNvPr>
          <p:cNvSpPr txBox="1"/>
          <p:nvPr/>
        </p:nvSpPr>
        <p:spPr>
          <a:xfrm>
            <a:off x="2343268" y="2263872"/>
            <a:ext cx="104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2024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241B37B-ACEA-2942-4972-6A76D1CCA860}"/>
              </a:ext>
            </a:extLst>
          </p:cNvPr>
          <p:cNvSpPr txBox="1"/>
          <p:nvPr/>
        </p:nvSpPr>
        <p:spPr>
          <a:xfrm>
            <a:off x="1301767" y="3227892"/>
            <a:ext cx="2172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Nueva normativa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6FB8B49-9C17-1239-FB4C-C76E7FA82FE1}"/>
              </a:ext>
            </a:extLst>
          </p:cNvPr>
          <p:cNvSpPr/>
          <p:nvPr/>
        </p:nvSpPr>
        <p:spPr>
          <a:xfrm>
            <a:off x="2763083" y="2828833"/>
            <a:ext cx="1493957" cy="2223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C219E88-7EAA-9290-5ADF-22914174E59C}"/>
              </a:ext>
            </a:extLst>
          </p:cNvPr>
          <p:cNvSpPr/>
          <p:nvPr/>
        </p:nvSpPr>
        <p:spPr>
          <a:xfrm>
            <a:off x="4257040" y="2827353"/>
            <a:ext cx="1493957" cy="222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B0A8B8C1-F3E0-68FB-5AB4-2E1EA1E350B6}"/>
              </a:ext>
            </a:extLst>
          </p:cNvPr>
          <p:cNvSpPr/>
          <p:nvPr/>
        </p:nvSpPr>
        <p:spPr>
          <a:xfrm>
            <a:off x="4188350" y="2830061"/>
            <a:ext cx="203162" cy="2195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442208-DCC3-57E8-1DF0-3C5DC9710F26}"/>
              </a:ext>
            </a:extLst>
          </p:cNvPr>
          <p:cNvSpPr/>
          <p:nvPr/>
        </p:nvSpPr>
        <p:spPr>
          <a:xfrm>
            <a:off x="5735051" y="2828883"/>
            <a:ext cx="1493957" cy="222305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72FA3D59-ED23-9513-AD97-46DCDA2E8139}"/>
              </a:ext>
            </a:extLst>
          </p:cNvPr>
          <p:cNvSpPr/>
          <p:nvPr/>
        </p:nvSpPr>
        <p:spPr>
          <a:xfrm>
            <a:off x="7229008" y="2827403"/>
            <a:ext cx="1493957" cy="222306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11BFD6A9-0FBE-AC2B-A0C3-A3BE965ED81B}"/>
              </a:ext>
            </a:extLst>
          </p:cNvPr>
          <p:cNvSpPr/>
          <p:nvPr/>
        </p:nvSpPr>
        <p:spPr>
          <a:xfrm>
            <a:off x="7160318" y="2830111"/>
            <a:ext cx="203162" cy="2195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89903376-1A60-DE00-D844-EB7CFCDE97C8}"/>
              </a:ext>
            </a:extLst>
          </p:cNvPr>
          <p:cNvSpPr/>
          <p:nvPr/>
        </p:nvSpPr>
        <p:spPr>
          <a:xfrm>
            <a:off x="8707019" y="2827354"/>
            <a:ext cx="1493957" cy="23241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4CEF49AF-CDA8-D8F3-2806-DE385A80D585}"/>
              </a:ext>
            </a:extLst>
          </p:cNvPr>
          <p:cNvSpPr/>
          <p:nvPr/>
        </p:nvSpPr>
        <p:spPr>
          <a:xfrm>
            <a:off x="2664541" y="2809294"/>
            <a:ext cx="203162" cy="2195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177BA7A8-0FB5-ADA0-E00A-C1CE1EE5BB00}"/>
              </a:ext>
            </a:extLst>
          </p:cNvPr>
          <p:cNvSpPr/>
          <p:nvPr/>
        </p:nvSpPr>
        <p:spPr>
          <a:xfrm>
            <a:off x="5656197" y="2822182"/>
            <a:ext cx="203162" cy="2195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EE5D3D8-E37E-FD36-549E-5F779B3A835A}"/>
              </a:ext>
            </a:extLst>
          </p:cNvPr>
          <p:cNvSpPr txBox="1"/>
          <p:nvPr/>
        </p:nvSpPr>
        <p:spPr>
          <a:xfrm>
            <a:off x="5478837" y="3190782"/>
            <a:ext cx="1736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Inicio marcha blanca </a:t>
            </a:r>
          </a:p>
          <a:p>
            <a:pPr algn="ctr"/>
            <a:r>
              <a:rPr lang="es-CL" sz="2000" b="1" dirty="0"/>
              <a:t>(2° trimestre)</a:t>
            </a:r>
          </a:p>
        </p:txBody>
      </p:sp>
      <p:sp>
        <p:nvSpPr>
          <p:cNvPr id="1024" name="CuadroTexto 1023">
            <a:extLst>
              <a:ext uri="{FF2B5EF4-FFF2-40B4-BE49-F238E27FC236}">
                <a16:creationId xmlns:a16="http://schemas.microsoft.com/office/drawing/2014/main" id="{887392AA-76FF-D528-3DD6-0443A19C3F84}"/>
              </a:ext>
            </a:extLst>
          </p:cNvPr>
          <p:cNvSpPr txBox="1"/>
          <p:nvPr/>
        </p:nvSpPr>
        <p:spPr>
          <a:xfrm>
            <a:off x="5297994" y="2255560"/>
            <a:ext cx="10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2025</a:t>
            </a:r>
          </a:p>
        </p:txBody>
      </p:sp>
      <p:sp>
        <p:nvSpPr>
          <p:cNvPr id="1025" name="CuadroTexto 1024">
            <a:extLst>
              <a:ext uri="{FF2B5EF4-FFF2-40B4-BE49-F238E27FC236}">
                <a16:creationId xmlns:a16="http://schemas.microsoft.com/office/drawing/2014/main" id="{9CDA7034-0F30-3FC4-899B-CB6C78B06B5A}"/>
              </a:ext>
            </a:extLst>
          </p:cNvPr>
          <p:cNvSpPr txBox="1"/>
          <p:nvPr/>
        </p:nvSpPr>
        <p:spPr>
          <a:xfrm>
            <a:off x="8405980" y="2254884"/>
            <a:ext cx="104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2026</a:t>
            </a:r>
          </a:p>
        </p:txBody>
      </p:sp>
      <p:sp>
        <p:nvSpPr>
          <p:cNvPr id="1036" name="Elipse 1035">
            <a:extLst>
              <a:ext uri="{FF2B5EF4-FFF2-40B4-BE49-F238E27FC236}">
                <a16:creationId xmlns:a16="http://schemas.microsoft.com/office/drawing/2014/main" id="{8C75D0DE-9CBB-4D63-6B0F-134D765BF7C1}"/>
              </a:ext>
            </a:extLst>
          </p:cNvPr>
          <p:cNvSpPr/>
          <p:nvPr/>
        </p:nvSpPr>
        <p:spPr>
          <a:xfrm>
            <a:off x="8701654" y="2830061"/>
            <a:ext cx="203162" cy="2195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37" name="CuadroTexto 1036">
            <a:extLst>
              <a:ext uri="{FF2B5EF4-FFF2-40B4-BE49-F238E27FC236}">
                <a16:creationId xmlns:a16="http://schemas.microsoft.com/office/drawing/2014/main" id="{074F109F-4E58-E31A-3D9A-2EE126F4F8EE}"/>
              </a:ext>
            </a:extLst>
          </p:cNvPr>
          <p:cNvSpPr txBox="1"/>
          <p:nvPr/>
        </p:nvSpPr>
        <p:spPr>
          <a:xfrm>
            <a:off x="8011854" y="3210596"/>
            <a:ext cx="142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Entrada en régimen</a:t>
            </a:r>
          </a:p>
        </p:txBody>
      </p:sp>
      <p:pic>
        <p:nvPicPr>
          <p:cNvPr id="1053" name="Gráfico 1052" descr="Cohete con relleno sólido">
            <a:extLst>
              <a:ext uri="{FF2B5EF4-FFF2-40B4-BE49-F238E27FC236}">
                <a16:creationId xmlns:a16="http://schemas.microsoft.com/office/drawing/2014/main" id="{9DA44498-3C4F-3309-2A10-1007CC25B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2674" y="2154159"/>
            <a:ext cx="591881" cy="5918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163929E-B210-8292-9F16-D2F3B47E81D3}"/>
              </a:ext>
            </a:extLst>
          </p:cNvPr>
          <p:cNvSpPr txBox="1"/>
          <p:nvPr/>
        </p:nvSpPr>
        <p:spPr>
          <a:xfrm>
            <a:off x="1375290" y="5009289"/>
            <a:ext cx="640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Periodo desarrollo TI Banco Central (aplicativo web)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9B669F-29A8-E6CF-7A21-7E272886E2D8}"/>
              </a:ext>
            </a:extLst>
          </p:cNvPr>
          <p:cNvSpPr txBox="1"/>
          <p:nvPr/>
        </p:nvSpPr>
        <p:spPr>
          <a:xfrm>
            <a:off x="1375290" y="5999425"/>
            <a:ext cx="609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Periodo desarrollo TI entidades reportantes </a:t>
            </a:r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45E95660-684E-A23C-5786-BB91E13A243C}"/>
              </a:ext>
            </a:extLst>
          </p:cNvPr>
          <p:cNvSpPr/>
          <p:nvPr/>
        </p:nvSpPr>
        <p:spPr>
          <a:xfrm rot="5400000">
            <a:off x="4056318" y="2756541"/>
            <a:ext cx="401444" cy="5976328"/>
          </a:xfrm>
          <a:prstGeom prst="righ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8EF21811-B357-8D58-271A-5F1D5AF9E2A8}"/>
              </a:ext>
            </a:extLst>
          </p:cNvPr>
          <p:cNvSpPr/>
          <p:nvPr/>
        </p:nvSpPr>
        <p:spPr>
          <a:xfrm rot="5400000">
            <a:off x="3325660" y="2600600"/>
            <a:ext cx="401444" cy="4449230"/>
          </a:xfrm>
          <a:prstGeom prst="righ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62D5EFA1-33CA-5D87-B100-DFE5B8CA2784}"/>
              </a:ext>
            </a:extLst>
          </p:cNvPr>
          <p:cNvSpPr/>
          <p:nvPr/>
        </p:nvSpPr>
        <p:spPr>
          <a:xfrm>
            <a:off x="10094261" y="2716549"/>
            <a:ext cx="694514" cy="453629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3A9F4F64-DB52-8269-B690-DC575D7B4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436" y="1511293"/>
            <a:ext cx="9955244" cy="457566"/>
          </a:xfrm>
        </p:spPr>
        <p:txBody>
          <a:bodyPr/>
          <a:lstStyle/>
          <a:p>
            <a:r>
              <a:rPr lang="es-CL" sz="2000" dirty="0"/>
              <a:t>Plan de implementación de nuevos reportes de derivados de renta variable en el SIID-TR</a:t>
            </a:r>
          </a:p>
          <a:p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C0505AC-D579-8DAF-9E7A-D1132564B2DF}"/>
              </a:ext>
            </a:extLst>
          </p:cNvPr>
          <p:cNvSpPr/>
          <p:nvPr/>
        </p:nvSpPr>
        <p:spPr>
          <a:xfrm>
            <a:off x="9905050" y="3051194"/>
            <a:ext cx="641518" cy="456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2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81"/>
    </mc:Choice>
    <mc:Fallback xmlns="">
      <p:transition advTm="638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76" y="365654"/>
            <a:ext cx="10375918" cy="725861"/>
          </a:xfrm>
        </p:spPr>
        <p:txBody>
          <a:bodyPr/>
          <a:lstStyle/>
          <a:p>
            <a:pPr algn="just"/>
            <a:r>
              <a:rPr lang="es-CL" sz="2000" b="1" dirty="0"/>
              <a:t>Coordinación y consultas 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Dispondremos de distintos canales e instancias para que los reportantes puedan cumplir con el envío de la información.</a:t>
            </a:r>
          </a:p>
          <a:p>
            <a:pPr algn="just"/>
            <a:r>
              <a:rPr lang="es-CL" sz="2000" dirty="0"/>
              <a:t>Para consultas relacionadas al SIID pueden contactarnos vía email, o solicitar reuniones con el equipo.</a:t>
            </a:r>
          </a:p>
        </p:txBody>
      </p:sp>
      <p:pic>
        <p:nvPicPr>
          <p:cNvPr id="16386" name="Picture 2" descr="Cómo crear una cuenta de correo electrónico Outlook">
            <a:extLst>
              <a:ext uri="{FF2B5EF4-FFF2-40B4-BE49-F238E27FC236}">
                <a16:creationId xmlns:a16="http://schemas.microsoft.com/office/drawing/2014/main" id="{AF0D4951-C3DC-FA70-D06B-1F77FB16C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14" y="2809262"/>
            <a:ext cx="1218730" cy="121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346ED81-5DA0-F033-BFA7-604A14109400}"/>
              </a:ext>
            </a:extLst>
          </p:cNvPr>
          <p:cNvSpPr txBox="1"/>
          <p:nvPr/>
        </p:nvSpPr>
        <p:spPr>
          <a:xfrm>
            <a:off x="5822511" y="4048738"/>
            <a:ext cx="4826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Correo grupo SIID - </a:t>
            </a:r>
            <a:r>
              <a:rPr lang="es-CL" dirty="0">
                <a:hlinkClick r:id="rId4"/>
              </a:rPr>
              <a:t>siiderivados@bcentral.cl</a:t>
            </a:r>
            <a:endParaRPr lang="es-CL" dirty="0"/>
          </a:p>
          <a:p>
            <a:endParaRPr lang="es-CL" dirty="0"/>
          </a:p>
          <a:p>
            <a:r>
              <a:rPr lang="es-CL" dirty="0"/>
              <a:t>Nicole Delpiano - </a:t>
            </a:r>
            <a:r>
              <a:rPr lang="es-CL" dirty="0">
                <a:hlinkClick r:id="rId5"/>
              </a:rPr>
              <a:t>ndelpiano@bcentral.cl</a:t>
            </a:r>
            <a:endParaRPr lang="es-CL" dirty="0"/>
          </a:p>
          <a:p>
            <a:r>
              <a:rPr lang="es-CL" dirty="0"/>
              <a:t>Felipe Bustamante - </a:t>
            </a:r>
            <a:r>
              <a:rPr lang="es-CL" dirty="0">
                <a:hlinkClick r:id="rId6"/>
              </a:rPr>
              <a:t>fbustamantec@bcentral.cl</a:t>
            </a:r>
            <a:endParaRPr lang="es-CL" dirty="0"/>
          </a:p>
          <a:p>
            <a:endParaRPr lang="es-CL" dirty="0"/>
          </a:p>
        </p:txBody>
      </p:sp>
      <p:pic>
        <p:nvPicPr>
          <p:cNvPr id="16388" name="Picture 4" descr="14 ideas divertidas para reuniones de trabajo que mantendrán a tu equipo  comprometido | DeskTime Blog">
            <a:extLst>
              <a:ext uri="{FF2B5EF4-FFF2-40B4-BE49-F238E27FC236}">
                <a16:creationId xmlns:a16="http://schemas.microsoft.com/office/drawing/2014/main" id="{27CB9FB2-2576-D8B0-614B-0E06A7EB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6" y="3152516"/>
            <a:ext cx="3474718" cy="24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7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2D61E3-2127-19AC-BBD5-C945621E7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/>
              <a:t>1. SIID-TR</a:t>
            </a:r>
          </a:p>
        </p:txBody>
      </p:sp>
    </p:spTree>
    <p:extLst>
      <p:ext uri="{BB962C8B-B14F-4D97-AF65-F5344CB8AC3E}">
        <p14:creationId xmlns:p14="http://schemas.microsoft.com/office/powerpoint/2010/main" val="256502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1948C5-EA10-A17A-1879-3E3A11ADB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131" y="441401"/>
            <a:ext cx="10339546" cy="845575"/>
          </a:xfrm>
        </p:spPr>
        <p:txBody>
          <a:bodyPr/>
          <a:lstStyle/>
          <a:p>
            <a:pPr algn="just"/>
            <a:r>
              <a:rPr lang="es-CL" sz="2200" dirty="0"/>
              <a:t>El SIID-TR es una Infraestructura del Mercado Financiero que recopila, registra y difunde datos del mercado de derivados, para promover su transparencia.</a:t>
            </a:r>
            <a:endParaRPr lang="en-US" sz="22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DD979D4-EDF4-A113-0EB9-57A2F04DD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212515"/>
              </p:ext>
            </p:extLst>
          </p:nvPr>
        </p:nvGraphicFramePr>
        <p:xfrm>
          <a:off x="-386098" y="2458037"/>
          <a:ext cx="12673781" cy="340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6964C846-00C0-85D8-EFA3-50F14D54AC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9859" y="1710631"/>
            <a:ext cx="5772964" cy="457566"/>
          </a:xfrm>
        </p:spPr>
        <p:txBody>
          <a:bodyPr/>
          <a:lstStyle/>
          <a:p>
            <a:r>
              <a:rPr lang="es-CL" sz="2000" dirty="0"/>
              <a:t>Los objetivos fundamentales del SIID-TR son: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916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30463" y="1280569"/>
            <a:ext cx="3719048" cy="3804891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2800" dirty="0">
                <a:solidFill>
                  <a:schemeClr val="bg1"/>
                </a:solidFill>
                <a:latin typeface="Calibri" panose="020F0502020204030204"/>
              </a:rPr>
              <a:t>El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Portal web </a:t>
            </a:r>
            <a:r>
              <a:rPr lang="es-CL" sz="2800" dirty="0">
                <a:solidFill>
                  <a:schemeClr val="bg1"/>
                </a:solidFill>
                <a:latin typeface="Calibri" panose="020F0502020204030204"/>
                <a:hlinkClick r:id="rId3"/>
              </a:rPr>
              <a:t>www.siid.cl</a:t>
            </a:r>
            <a:r>
              <a:rPr lang="es-CL" sz="28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centraliza toda la información del SIID-TR (estadísticas, normativa, manuales para los reportantes, entre otros)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686063-288E-9EE6-0B9A-999E1C849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7262" y="101604"/>
            <a:ext cx="6685040" cy="6654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6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2D61E3-2127-19AC-BBD5-C945621E7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/>
              <a:t>2. Nueva Normativa</a:t>
            </a:r>
          </a:p>
        </p:txBody>
      </p:sp>
    </p:spTree>
    <p:extLst>
      <p:ext uri="{BB962C8B-B14F-4D97-AF65-F5344CB8AC3E}">
        <p14:creationId xmlns:p14="http://schemas.microsoft.com/office/powerpoint/2010/main" val="300944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76" y="365654"/>
            <a:ext cx="10375918" cy="725861"/>
          </a:xfrm>
        </p:spPr>
        <p:txBody>
          <a:bodyPr/>
          <a:lstStyle/>
          <a:p>
            <a:pPr algn="just"/>
            <a:r>
              <a:rPr lang="es-CL" sz="2200" dirty="0"/>
              <a:t>En enero 2024 se actualizó la normativa del SIID-TR para incorporar los derivados sobre </a:t>
            </a:r>
            <a:r>
              <a:rPr lang="es-CL" sz="2200" b="1" dirty="0"/>
              <a:t>Materias Primas </a:t>
            </a:r>
            <a:r>
              <a:rPr lang="es-CL" sz="2200" dirty="0"/>
              <a:t>y </a:t>
            </a:r>
            <a:r>
              <a:rPr lang="es-CL" sz="2200" b="1" dirty="0"/>
              <a:t>Renta Variable </a:t>
            </a:r>
            <a:r>
              <a:rPr lang="es-CL" sz="2200" dirty="0"/>
              <a:t>realizados con contrapartes No residentes, la cual entrará en régimen en enero 2026.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AD55D2-AE34-1033-BC73-00C020472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257074"/>
              </p:ext>
            </p:extLst>
          </p:nvPr>
        </p:nvGraphicFramePr>
        <p:xfrm>
          <a:off x="1246509" y="1492105"/>
          <a:ext cx="9366251" cy="4299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Normativa y documentación - Portal de transparencia - Portal de  transparencia">
            <a:extLst>
              <a:ext uri="{FF2B5EF4-FFF2-40B4-BE49-F238E27FC236}">
                <a16:creationId xmlns:a16="http://schemas.microsoft.com/office/drawing/2014/main" id="{3A671611-89E4-CF82-2A4D-E2CB615F3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776"/>
          <a:stretch/>
        </p:blipFill>
        <p:spPr bwMode="auto">
          <a:xfrm>
            <a:off x="1993679" y="1793773"/>
            <a:ext cx="1143000" cy="13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ono de proyecto técnico con equipo verde en documento tendencia lineal  plana logotipo moderno diseño de">
            <a:extLst>
              <a:ext uri="{FF2B5EF4-FFF2-40B4-BE49-F238E27FC236}">
                <a16:creationId xmlns:a16="http://schemas.microsoft.com/office/drawing/2014/main" id="{8D32579C-9ED8-A636-E30C-ABAE489F1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r="9199"/>
          <a:stretch/>
        </p:blipFill>
        <p:spPr bwMode="auto">
          <a:xfrm>
            <a:off x="4121724" y="1782457"/>
            <a:ext cx="1322773" cy="13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ueba - Iconos gratis de educación">
            <a:extLst>
              <a:ext uri="{FF2B5EF4-FFF2-40B4-BE49-F238E27FC236}">
                <a16:creationId xmlns:a16="http://schemas.microsoft.com/office/drawing/2014/main" id="{F870AB5A-CE95-2FD9-895B-0706867C3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48" y="1811526"/>
            <a:ext cx="1324779" cy="133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cono de cohete Lanzamiento de cohete espacial Imagen de nave espacial  Ilustración vectorial | Vector Premium generado con IA">
            <a:extLst>
              <a:ext uri="{FF2B5EF4-FFF2-40B4-BE49-F238E27FC236}">
                <a16:creationId xmlns:a16="http://schemas.microsoft.com/office/drawing/2014/main" id="{04CC7157-6FFE-03F2-1F54-289D78E5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59" y="1800211"/>
            <a:ext cx="1353845" cy="13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12"/>
            <a:extLst>
              <a:ext uri="{FF2B5EF4-FFF2-40B4-BE49-F238E27FC236}">
                <a16:creationId xmlns:a16="http://schemas.microsoft.com/office/drawing/2014/main" id="{44EEB5F3-1CF6-E546-B8C8-7F29BDDF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66" y="6011452"/>
            <a:ext cx="456087" cy="56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14"/>
            <a:extLst>
              <a:ext uri="{FF2B5EF4-FFF2-40B4-BE49-F238E27FC236}">
                <a16:creationId xmlns:a16="http://schemas.microsoft.com/office/drawing/2014/main" id="{CC8A01BA-C3EC-88D6-46B1-08238F1F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94" y="6000798"/>
            <a:ext cx="456087" cy="56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15"/>
            <a:extLst>
              <a:ext uri="{FF2B5EF4-FFF2-40B4-BE49-F238E27FC236}">
                <a16:creationId xmlns:a16="http://schemas.microsoft.com/office/drawing/2014/main" id="{CE718E3F-D939-DD4B-287D-01E49382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02" y="6002575"/>
            <a:ext cx="456087" cy="56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7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707521-4E43-88A8-66E2-7E525BB6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76" y="355380"/>
            <a:ext cx="10375918" cy="725861"/>
          </a:xfrm>
        </p:spPr>
        <p:txBody>
          <a:bodyPr/>
          <a:lstStyle/>
          <a:p>
            <a:pPr algn="just"/>
            <a:r>
              <a:rPr lang="es-CL" sz="2400" b="1" dirty="0"/>
              <a:t>Otras exigencias normativas relacionadas al SIID</a:t>
            </a:r>
          </a:p>
          <a:p>
            <a:pPr algn="just"/>
            <a:endParaRPr lang="es-CL" sz="2000" b="1" dirty="0"/>
          </a:p>
          <a:p>
            <a:pPr algn="just"/>
            <a:r>
              <a:rPr lang="es-CL" sz="2000" b="1" dirty="0">
                <a:hlinkClick r:id="rId3"/>
              </a:rPr>
              <a:t>Carta Circular N° 717 - BCCh </a:t>
            </a:r>
            <a:r>
              <a:rPr lang="es-CL" sz="2000" dirty="0"/>
              <a:t> solicita a las entidades reportantes del SIID la designación de una contraparte gerente, ejecutivo principal u otro profesional con facultades o responsabilidades equivalentes, como contraparte del Banco Central, con el propósito de coordinar las entregas de información.</a:t>
            </a:r>
          </a:p>
          <a:p>
            <a:pPr algn="just"/>
            <a:r>
              <a:rPr lang="es-CL" sz="2000" b="1" dirty="0">
                <a:hlinkClick r:id="rId4"/>
              </a:rPr>
              <a:t>Circular 2.277 - CMF</a:t>
            </a:r>
            <a:r>
              <a:rPr lang="es-CL" sz="2000" dirty="0">
                <a:solidFill>
                  <a:schemeClr val="tx1"/>
                </a:solidFill>
              </a:rPr>
              <a:t> se refiere al control de calidad de la información y resguardos operacionales de los reportes al SIID para mejorar la coordinación entre el Banco Central y la institución.</a:t>
            </a:r>
          </a:p>
          <a:p>
            <a:pPr marL="1028700" lvl="1" indent="-342900" algn="just"/>
            <a:endParaRPr lang="es-CL" sz="1800" dirty="0"/>
          </a:p>
          <a:p>
            <a:pPr marL="950400" lvl="3" indent="-342900" algn="just">
              <a:lnSpc>
                <a:spcPct val="100000"/>
              </a:lnSpc>
              <a:spcBef>
                <a:spcPts val="0"/>
              </a:spcBef>
            </a:pPr>
            <a:r>
              <a:rPr lang="es-CL" u="sng" dirty="0"/>
              <a:t>Control de calidad</a:t>
            </a:r>
          </a:p>
          <a:p>
            <a:pPr marL="3600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L" sz="1800" dirty="0"/>
              <a:t>	-  Los bancos deben revisar anualmente el proceso de calidad de la información SIID a través de 	una auditoría interna y remitir el reporte a la CMF en julio cada año.</a:t>
            </a:r>
          </a:p>
          <a:p>
            <a:pPr marL="3600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L" sz="1800" dirty="0"/>
              <a:t>	-  La información enviada deberá ser identificada como un activo crítico.</a:t>
            </a:r>
          </a:p>
          <a:p>
            <a:pPr marL="3600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L" sz="1800" dirty="0"/>
              <a:t>	- Los incidentes operacionales que afecten la preparación y envío de antecedentes al SIID 	deberán ser informadas a través del Sistema de Incidentes Operacionales.</a:t>
            </a:r>
          </a:p>
          <a:p>
            <a:pPr marL="950400" lvl="3" indent="-342900" algn="just">
              <a:lnSpc>
                <a:spcPct val="100000"/>
              </a:lnSpc>
              <a:spcBef>
                <a:spcPts val="0"/>
              </a:spcBef>
            </a:pPr>
            <a:r>
              <a:rPr lang="es-CL" u="sng" dirty="0"/>
              <a:t>Responsabilidad del envío de la información de las filiales</a:t>
            </a:r>
          </a:p>
          <a:p>
            <a:pPr marL="3600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L" sz="1800" dirty="0"/>
              <a:t>	Cada entidad matriz será responsable de identificar y asegurar el correcto envío de la 	información requerida por el BCCh.</a:t>
            </a:r>
          </a:p>
          <a:p>
            <a:pPr algn="just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59029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2D61E3-2127-19AC-BBD5-C945621E7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/>
              <a:t>3. Acreditación</a:t>
            </a:r>
          </a:p>
        </p:txBody>
      </p:sp>
    </p:spTree>
    <p:extLst>
      <p:ext uri="{BB962C8B-B14F-4D97-AF65-F5344CB8AC3E}">
        <p14:creationId xmlns:p14="http://schemas.microsoft.com/office/powerpoint/2010/main" val="173213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744E89928127459D7D4E6203470AFF" ma:contentTypeVersion="13" ma:contentTypeDescription="Crear nuevo documento." ma:contentTypeScope="" ma:versionID="1eae355375d1de3f8b291a016242f693">
  <xsd:schema xmlns:xsd="http://www.w3.org/2001/XMLSchema" xmlns:xs="http://www.w3.org/2001/XMLSchema" xmlns:p="http://schemas.microsoft.com/office/2006/metadata/properties" xmlns:ns2="8583b28b-f60e-43ea-ad2e-f35bdd60c0e2" xmlns:ns3="f70718e3-60b0-4a02-ae39-ba00425413df" targetNamespace="http://schemas.microsoft.com/office/2006/metadata/properties" ma:root="true" ma:fieldsID="0ae175f91aa3156a5ad0c2fe93aa8e6b" ns2:_="" ns3:_="">
    <xsd:import namespace="8583b28b-f60e-43ea-ad2e-f35bdd60c0e2"/>
    <xsd:import namespace="f70718e3-60b0-4a02-ae39-ba00425413d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3b28b-f60e-43ea-ad2e-f35bdd60c0e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n" ma:readOnly="false" ma:fieldId="{5cf76f15-5ced-4ddc-b409-7134ff3c332f}" ma:taxonomyMulti="true" ma:sspId="44321521-9977-4e23-b86b-a1ec9eba7a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718e3-60b0-4a02-ae39-ba00425413d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92e5409-d2b7-4207-92b6-192a383e591d}" ma:internalName="TaxCatchAll" ma:showField="CatchAllData" ma:web="f70718e3-60b0-4a02-ae39-ba0042541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718e3-60b0-4a02-ae39-ba00425413df" xsi:nil="true"/>
    <lcf76f155ced4ddcb4097134ff3c332f xmlns="8583b28b-f60e-43ea-ad2e-f35bdd60c0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76F776-6C37-40F5-8E0C-E4735EB8DD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DC8E7A-0F53-4E4D-8529-2DC2C27B15E5}">
  <ds:schemaRefs>
    <ds:schemaRef ds:uri="8583b28b-f60e-43ea-ad2e-f35bdd60c0e2"/>
    <ds:schemaRef ds:uri="f70718e3-60b0-4a02-ae39-ba00425413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4C6525-C698-40A4-957F-FD0451EBAB64}">
  <ds:schemaRefs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f70718e3-60b0-4a02-ae39-ba00425413df"/>
    <ds:schemaRef ds:uri="8583b28b-f60e-43ea-ad2e-f35bdd60c0e2"/>
  </ds:schemaRefs>
</ds:datastoreItem>
</file>

<file path=docMetadata/LabelInfo.xml><?xml version="1.0" encoding="utf-8"?>
<clbl:labelList xmlns:clbl="http://schemas.microsoft.com/office/2020/mipLabelMetadata">
  <clbl:label id="{6f509eeb-56d7-4078-8c25-542621925144}" enabled="1" method="Standard" siteId="{d1bf4087-52c2-42b9-913e-a262f9f8319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1610</Words>
  <Application>Microsoft Office PowerPoint</Application>
  <PresentationFormat>Panorámica</PresentationFormat>
  <Paragraphs>269</Paragraphs>
  <Slides>23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Tema de Office</vt:lpstr>
      <vt:lpstr>2_Tema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Delpiano</dc:creator>
  <cp:lastModifiedBy>Nicole Delpiano</cp:lastModifiedBy>
  <cp:revision>1</cp:revision>
  <dcterms:created xsi:type="dcterms:W3CDTF">2022-11-24T16:52:01Z</dcterms:created>
  <dcterms:modified xsi:type="dcterms:W3CDTF">2024-09-09T13:12:23Z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f509eeb-56d7-4078-8c25-542621925144_Enabled">
    <vt:lpwstr>true</vt:lpwstr>
  </property>
  <property fmtid="{D5CDD505-2E9C-101B-9397-08002B2CF9AE}" pid="3" name="MSIP_Label_6f509eeb-56d7-4078-8c25-542621925144_SetDate">
    <vt:lpwstr>2022-11-24T16:52:02Z</vt:lpwstr>
  </property>
  <property fmtid="{D5CDD505-2E9C-101B-9397-08002B2CF9AE}" pid="4" name="MSIP_Label_6f509eeb-56d7-4078-8c25-542621925144_Method">
    <vt:lpwstr>Standard</vt:lpwstr>
  </property>
  <property fmtid="{D5CDD505-2E9C-101B-9397-08002B2CF9AE}" pid="5" name="MSIP_Label_6f509eeb-56d7-4078-8c25-542621925144_Name">
    <vt:lpwstr>Uso Interno</vt:lpwstr>
  </property>
  <property fmtid="{D5CDD505-2E9C-101B-9397-08002B2CF9AE}" pid="6" name="MSIP_Label_6f509eeb-56d7-4078-8c25-542621925144_SiteId">
    <vt:lpwstr>d1bf4087-52c2-42b9-913e-a262f9f83199</vt:lpwstr>
  </property>
  <property fmtid="{D5CDD505-2E9C-101B-9397-08002B2CF9AE}" pid="7" name="MSIP_Label_6f509eeb-56d7-4078-8c25-542621925144_ActionId">
    <vt:lpwstr>e5d02b82-f798-4f05-b174-2db74e88675e</vt:lpwstr>
  </property>
  <property fmtid="{D5CDD505-2E9C-101B-9397-08002B2CF9AE}" pid="8" name="MSIP_Label_6f509eeb-56d7-4078-8c25-542621925144_ContentBits">
    <vt:lpwstr>0</vt:lpwstr>
  </property>
  <property fmtid="{D5CDD505-2E9C-101B-9397-08002B2CF9AE}" pid="9" name="ContentTypeId">
    <vt:lpwstr>0x01010037744E89928127459D7D4E6203470AFF</vt:lpwstr>
  </property>
  <property fmtid="{D5CDD505-2E9C-101B-9397-08002B2CF9AE}" pid="10" name="MediaServiceImageTags">
    <vt:lpwstr/>
  </property>
</Properties>
</file>